
<file path=[Content_Types].xml><?xml version="1.0" encoding="utf-8"?>
<Types xmlns="http://schemas.openxmlformats.org/package/2006/content-types">
  <Default Extension="bin" ContentType="application/vnd.openxmlformats-officedocument.spreadsheetml.printerSettings"/>
  <Override PartName="/xl/theme/theme1.xml" ContentType="application/vnd.openxmlformats-officedocument.theme+xml"/>
  <Override PartName="/xl/styles.xml" ContentType="application/vnd.openxmlformats-officedocument.spreadsheetml.styles+xml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docProps/app.xml" ContentType="application/vnd.openxmlformats-officedocument.extended-properties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1.xml" ContentType="application/vnd.openxmlformats-officedocument.spreadsheetml.worksheet+xml"/>
  <Override PartName="/xl/calcChain.xml" ContentType="application/vnd.openxmlformats-officedocument.spreadsheetml.calcChain+xml"/>
  <Override PartName="/xl/sharedStrings.xml" ContentType="application/vnd.openxmlformats-officedocument.spreadsheetml.sharedStrin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4" rupBuild="4507"/>
  <workbookPr defaultThemeVersion="124226"/>
  <bookViews>
    <workbookView xWindow="0" yWindow="30" windowWidth="24120" windowHeight="12330"/>
  </bookViews>
  <sheets>
    <sheet name="List1" sheetId="1" r:id="rId1"/>
    <sheet name="List2" sheetId="2" r:id="rId2"/>
    <sheet name="List3" sheetId="3" r:id="rId3"/>
  </sheets>
  <calcPr calcId="125725"/>
</workbook>
</file>

<file path=xl/calcChain.xml><?xml version="1.0" encoding="utf-8"?>
<calcChain xmlns="http://schemas.openxmlformats.org/spreadsheetml/2006/main">
  <c r="AK162" i="1"/>
  <c r="U162"/>
  <c r="X162"/>
  <c r="V162"/>
  <c r="AK161"/>
  <c r="X161"/>
  <c r="U161"/>
  <c r="AQ160"/>
  <c r="AK160"/>
  <c r="X160"/>
  <c r="U160"/>
  <c r="V160"/>
  <c r="V161"/>
  <c r="AK159"/>
  <c r="X159"/>
  <c r="U159"/>
  <c r="V159"/>
  <c r="X158"/>
  <c r="U158"/>
  <c r="AK157"/>
  <c r="X157"/>
  <c r="U157"/>
  <c r="X156"/>
  <c r="U156"/>
  <c r="X155"/>
  <c r="U155"/>
  <c r="AK154"/>
  <c r="U154"/>
  <c r="X154"/>
  <c r="U153"/>
  <c r="X153"/>
  <c r="X150"/>
  <c r="AQ149"/>
  <c r="AR149" s="1"/>
  <c r="X149"/>
  <c r="X148"/>
  <c r="X147"/>
  <c r="AR147"/>
  <c r="AQ147"/>
  <c r="AK147"/>
  <c r="X146"/>
  <c r="AK146"/>
  <c r="AK145"/>
  <c r="X145"/>
  <c r="X144"/>
  <c r="AC144"/>
  <c r="AA144"/>
  <c r="AK144"/>
  <c r="AK143"/>
  <c r="X143"/>
  <c r="X142"/>
  <c r="AK142"/>
  <c r="AK141"/>
  <c r="X141"/>
  <c r="X140"/>
  <c r="AK140"/>
  <c r="AK139"/>
  <c r="X139"/>
  <c r="X138"/>
  <c r="AK137"/>
  <c r="X137"/>
  <c r="AK136"/>
  <c r="X136"/>
  <c r="AK135"/>
  <c r="X135"/>
  <c r="AK134"/>
  <c r="X134"/>
  <c r="AK133"/>
  <c r="X133"/>
  <c r="AK132"/>
  <c r="X132"/>
  <c r="X131"/>
  <c r="X130"/>
  <c r="X129"/>
  <c r="X128"/>
  <c r="AA127"/>
  <c r="AC127"/>
  <c r="X127"/>
  <c r="AA126"/>
  <c r="AC126"/>
  <c r="AK126"/>
  <c r="X126"/>
  <c r="U126"/>
  <c r="AA125"/>
  <c r="AC125"/>
  <c r="X125"/>
  <c r="U125"/>
  <c r="AA124"/>
  <c r="AC124" s="1"/>
  <c r="X124"/>
  <c r="U124"/>
  <c r="AA123"/>
  <c r="AC123"/>
  <c r="X123"/>
  <c r="U123"/>
  <c r="AC122"/>
  <c r="AA122"/>
  <c r="X122"/>
  <c r="U122"/>
  <c r="AC121"/>
  <c r="AA121"/>
  <c r="U121"/>
  <c r="X121"/>
  <c r="AK121"/>
  <c r="AA120"/>
  <c r="AC120" s="1"/>
  <c r="U120"/>
  <c r="X120"/>
  <c r="AA119"/>
  <c r="AC119" s="1"/>
  <c r="U119"/>
  <c r="X119"/>
  <c r="AA117"/>
  <c r="AC117" s="1"/>
  <c r="AQ117"/>
  <c r="AR117" s="1"/>
  <c r="AK117"/>
  <c r="X117"/>
  <c r="X114"/>
  <c r="AQ113"/>
  <c r="AR113" s="1"/>
  <c r="AK113"/>
  <c r="X113"/>
  <c r="AK111"/>
  <c r="X111"/>
  <c r="AK110"/>
  <c r="X110"/>
  <c r="AK109"/>
  <c r="X109"/>
  <c r="X108"/>
  <c r="X107"/>
  <c r="AK105"/>
  <c r="X105"/>
  <c r="AK104"/>
  <c r="X104"/>
  <c r="AK103"/>
  <c r="X103"/>
  <c r="AK102"/>
  <c r="X102"/>
  <c r="X101"/>
  <c r="U101"/>
  <c r="AK100"/>
  <c r="X100"/>
  <c r="U100"/>
  <c r="X99"/>
  <c r="U99"/>
  <c r="AF98"/>
  <c r="X98"/>
  <c r="U98"/>
  <c r="X97"/>
  <c r="U97"/>
  <c r="X96"/>
  <c r="U96"/>
  <c r="X95"/>
  <c r="U95"/>
  <c r="X92"/>
  <c r="U92"/>
  <c r="X93"/>
  <c r="U93"/>
  <c r="X91"/>
  <c r="U91"/>
  <c r="X90"/>
  <c r="U90"/>
  <c r="X89"/>
  <c r="U89"/>
  <c r="X88"/>
  <c r="U88"/>
  <c r="X87"/>
  <c r="U87"/>
  <c r="X86"/>
  <c r="U86"/>
  <c r="X85"/>
  <c r="U85"/>
  <c r="X84"/>
  <c r="U84"/>
  <c r="X83"/>
  <c r="U83"/>
  <c r="X82"/>
  <c r="U82"/>
  <c r="X81"/>
  <c r="U81"/>
  <c r="X80"/>
  <c r="U80"/>
  <c r="U79"/>
  <c r="AK78"/>
  <c r="X78"/>
  <c r="U78"/>
  <c r="X77"/>
  <c r="U77"/>
  <c r="AK75"/>
  <c r="X75"/>
  <c r="U75"/>
  <c r="AK74"/>
  <c r="X74"/>
  <c r="U74"/>
  <c r="U73"/>
  <c r="AK73"/>
  <c r="X73"/>
  <c r="AK72"/>
  <c r="X72"/>
  <c r="AK69"/>
  <c r="X70"/>
  <c r="AK68"/>
  <c r="X69"/>
  <c r="U69"/>
  <c r="AK67"/>
  <c r="X67"/>
  <c r="U67"/>
  <c r="AK65"/>
  <c r="AF24"/>
  <c r="AF66"/>
  <c r="X66"/>
  <c r="U66"/>
  <c r="AK64"/>
  <c r="X64"/>
  <c r="U64"/>
  <c r="AK62"/>
  <c r="X63"/>
  <c r="X62"/>
  <c r="U63"/>
  <c r="U62"/>
  <c r="AK61"/>
  <c r="U61"/>
  <c r="X61"/>
  <c r="AK59"/>
  <c r="X60"/>
  <c r="U60"/>
  <c r="X59"/>
  <c r="U59"/>
  <c r="X58"/>
  <c r="U58"/>
  <c r="X57"/>
  <c r="U57"/>
  <c r="X56"/>
  <c r="U56"/>
  <c r="X55"/>
  <c r="U55"/>
  <c r="X53"/>
  <c r="U53"/>
  <c r="AK52"/>
  <c r="X52"/>
  <c r="U52"/>
  <c r="AK51"/>
  <c r="X49"/>
  <c r="U49"/>
  <c r="X48"/>
  <c r="U48"/>
  <c r="X47"/>
  <c r="U47"/>
  <c r="X46"/>
  <c r="U46"/>
  <c r="X45"/>
  <c r="U45"/>
  <c r="X44"/>
  <c r="U44"/>
  <c r="U43"/>
  <c r="X42"/>
  <c r="U42"/>
  <c r="X41"/>
  <c r="U41"/>
  <c r="U40"/>
  <c r="U39"/>
  <c r="AC36"/>
  <c r="U38"/>
  <c r="X36"/>
  <c r="X34"/>
  <c r="U36"/>
  <c r="AC35"/>
  <c r="U35"/>
  <c r="AC34"/>
  <c r="U34"/>
  <c r="U33"/>
  <c r="U32"/>
  <c r="U31"/>
  <c r="U30"/>
  <c r="U27"/>
  <c r="U26"/>
  <c r="U25"/>
  <c r="AC24"/>
  <c r="X24"/>
  <c r="U24"/>
  <c r="X23"/>
  <c r="U23"/>
  <c r="AC23"/>
  <c r="X22"/>
  <c r="U22"/>
  <c r="X21"/>
  <c r="U21"/>
  <c r="X204"/>
  <c r="U204"/>
  <c r="AK204"/>
  <c r="X205"/>
  <c r="U205"/>
  <c r="AK205"/>
  <c r="U206"/>
  <c r="X206"/>
  <c r="AK206"/>
  <c r="AK208"/>
  <c r="U208"/>
  <c r="X208"/>
  <c r="AF19"/>
  <c r="AF8"/>
  <c r="X20"/>
  <c r="U20"/>
  <c r="X19"/>
  <c r="U19"/>
  <c r="AC19"/>
  <c r="AC18"/>
  <c r="AC16"/>
  <c r="AC17"/>
  <c r="AC15"/>
  <c r="AC13"/>
  <c r="AC8"/>
  <c r="Z6"/>
  <c r="AA207" s="1"/>
  <c r="AC207" s="1"/>
  <c r="X16"/>
  <c r="U16"/>
  <c r="X15"/>
  <c r="U15"/>
  <c r="U13"/>
  <c r="X13"/>
  <c r="X12"/>
  <c r="X9"/>
  <c r="U9"/>
  <c r="AK207"/>
  <c r="X207"/>
  <c r="U207"/>
  <c r="AA97" l="1"/>
  <c r="AC97" s="1"/>
  <c r="AA95"/>
  <c r="AC95" s="1"/>
  <c r="AA96"/>
  <c r="AC96" s="1"/>
  <c r="AQ110"/>
  <c r="AR110" s="1"/>
  <c r="AQ78"/>
  <c r="AR78" s="1"/>
  <c r="AQ83"/>
  <c r="AR83" s="1"/>
  <c r="AA93"/>
  <c r="AC93" s="1"/>
  <c r="AQ96"/>
  <c r="AR96" s="1"/>
  <c r="AQ91"/>
  <c r="AR91" s="1"/>
  <c r="AA98"/>
  <c r="AC98" s="1"/>
  <c r="AA99"/>
  <c r="AC99" s="1"/>
  <c r="AA100"/>
  <c r="AC100" s="1"/>
  <c r="AQ101"/>
  <c r="AR101" s="1"/>
  <c r="AA89"/>
  <c r="AC89" s="1"/>
  <c r="AA90"/>
  <c r="AC90" s="1"/>
  <c r="AA91"/>
  <c r="AC91" s="1"/>
  <c r="AA87"/>
  <c r="AC87" s="1"/>
  <c r="AA88"/>
  <c r="AC88" s="1"/>
  <c r="AA78"/>
  <c r="AC78" s="1"/>
  <c r="AA80"/>
  <c r="AC80" s="1"/>
  <c r="AA59"/>
  <c r="AC59" s="1"/>
  <c r="AA62"/>
  <c r="AC62" s="1"/>
  <c r="AA70"/>
  <c r="AC70" s="1"/>
  <c r="AA66"/>
  <c r="AC66" s="1"/>
  <c r="AA67"/>
  <c r="AC67" s="1"/>
  <c r="AA72"/>
  <c r="AC72" s="1"/>
  <c r="AA74"/>
  <c r="AC74" s="1"/>
  <c r="AA75"/>
  <c r="AC75" s="1"/>
  <c r="AA77"/>
  <c r="AC77" s="1"/>
  <c r="AA64"/>
  <c r="AC64" s="1"/>
  <c r="AA61"/>
  <c r="AC61" s="1"/>
  <c r="AA73"/>
  <c r="AC73" s="1"/>
  <c r="AA208"/>
  <c r="AC208" s="1"/>
  <c r="AA57"/>
  <c r="AC57" s="1"/>
  <c r="AA49"/>
  <c r="AC49" s="1"/>
  <c r="AA52"/>
  <c r="AC52" s="1"/>
  <c r="AA55"/>
  <c r="AC55" s="1"/>
  <c r="AA38"/>
  <c r="AC38" s="1"/>
  <c r="AA206"/>
  <c r="AC206" s="1"/>
  <c r="AA205"/>
  <c r="AC205" s="1"/>
  <c r="AA204"/>
  <c r="AC204" s="1"/>
  <c r="AA22"/>
  <c r="AC22" s="1"/>
  <c r="AA39"/>
  <c r="AC39" s="1"/>
  <c r="AA45"/>
  <c r="AC45" s="1"/>
  <c r="AA21"/>
  <c r="AC21" s="1"/>
  <c r="AA42"/>
  <c r="AC42" s="1"/>
  <c r="AA44"/>
  <c r="AC44" s="1"/>
  <c r="AA47"/>
  <c r="AC47" s="1"/>
  <c r="AA40"/>
  <c r="AC40" s="1"/>
  <c r="AA12"/>
  <c r="AC12" s="1"/>
</calcChain>
</file>

<file path=xl/sharedStrings.xml><?xml version="1.0" encoding="utf-8"?>
<sst xmlns="http://schemas.openxmlformats.org/spreadsheetml/2006/main" count="300" uniqueCount="193">
  <si>
    <t>date</t>
  </si>
  <si>
    <t>weather</t>
  </si>
  <si>
    <t>harvesting 
volume</t>
  </si>
  <si>
    <t>min</t>
  </si>
  <si>
    <t>L</t>
  </si>
  <si>
    <t>harvesting 
time</t>
  </si>
  <si>
    <t>sludge
start</t>
  </si>
  <si>
    <t>sludge
end</t>
  </si>
  <si>
    <t>sludge
time</t>
  </si>
  <si>
    <r>
      <rPr>
        <sz val="8"/>
        <color theme="1"/>
        <rFont val="Calibri"/>
        <family val="2"/>
        <charset val="238"/>
      </rPr>
      <t>⁰</t>
    </r>
    <r>
      <rPr>
        <sz val="10.4"/>
        <color theme="1"/>
        <rFont val="Calibri"/>
        <family val="2"/>
        <charset val="238"/>
      </rPr>
      <t>C</t>
    </r>
  </si>
  <si>
    <t>prečrpana kultura iz malega bazena, dolita voda, vpihovanje CO2</t>
  </si>
  <si>
    <t xml:space="preserve">Vpihujemo CO2 1,5-2h dnevno </t>
  </si>
  <si>
    <t>Vpihovanje CO2 od 10.15, izpad puhala zaradi T</t>
  </si>
  <si>
    <t xml:space="preserve">Dežurni za vikend 6 in 7.9 vpih. CO2 cca. 2 h </t>
  </si>
  <si>
    <t xml:space="preserve">pop vpih. CO2 cca. 2 h </t>
  </si>
  <si>
    <t>ni bilo vpih. CO2</t>
  </si>
  <si>
    <t>vpih. CO2 cca. 2 h dotok digestata v mali bazen</t>
  </si>
  <si>
    <t xml:space="preserve">vpih. CO2  M=2 h </t>
  </si>
  <si>
    <t>vpih. CO2 cca. M=2 h</t>
  </si>
  <si>
    <t>/</t>
  </si>
  <si>
    <t xml:space="preserve">Dežurni za vikend vpih. CO2 cca. 2 h </t>
  </si>
  <si>
    <t>vpih CO2 2 h voda je temno rjave barve, dotok digestata 2 min</t>
  </si>
  <si>
    <t>ni kulture, ne dodajamo digestata, ne vpihujemo CO2</t>
  </si>
  <si>
    <t>sonce</t>
  </si>
  <si>
    <t>ne vpihujemo, pH prenosni meter 6,42</t>
  </si>
  <si>
    <t>voda je bolj zelena, zato vpihovanje CO2 1h50, pH prenosni meter pop Danilo 6,2</t>
  </si>
  <si>
    <t>ni dotoka ni vpihovanja</t>
  </si>
  <si>
    <t>vpihovanje cca.1,5h</t>
  </si>
  <si>
    <t xml:space="preserve">vikend brez vpihovanja CO2 </t>
  </si>
  <si>
    <t>vpihovanje 1,5h, vpihovati toliko, da bo pH zjutraj med 7-7,5</t>
  </si>
  <si>
    <t>vpihovanje 1,5 h zjutraj</t>
  </si>
  <si>
    <t>vpihovanje 3 h zjutraj</t>
  </si>
  <si>
    <t>vpihovanje 4 h enako kot v V</t>
  </si>
  <si>
    <t>vpihovanje 4 h</t>
  </si>
  <si>
    <t>Močno prevladujejo Scenedesmus sp., prisotni tudi S. quadricauda in Chlorela sp.. Scenedesmus spp. v četvorčkih, tudi osmerčkih. Ni praživali. Ni bičkastih alg, ki so v velikem bazenu.</t>
  </si>
  <si>
    <t>vpihovanje 2 h - okvara puhala</t>
  </si>
  <si>
    <t>Dominant species is Scenedesmus sp., forming colonies of 4 or 8 cells; other: flagellated microalgae - 1 flagella, motile, slow, more than Sc length; Chlorella; coccoid microalgae - forming colony of 3 cells; unicellular non-motile rod-shaped; S. quadrica</t>
  </si>
  <si>
    <t>vpihovanje 4h</t>
  </si>
  <si>
    <t>vpihovanje 4h, prelito pol vsebine bazena v glevni bazen, dotočena voda, dodatek digestata cca. 10 l z vedrom</t>
  </si>
  <si>
    <t>vpihovanje 3h 20</t>
  </si>
  <si>
    <t>Dominant species is Scenedesmus sp., forming colonies of 4 or 8 cells. Other: flagellated microalgae - 1 flagella, S. quadricauda.</t>
  </si>
  <si>
    <t>vpihovanje 2,5h</t>
  </si>
  <si>
    <t>vpihovanje 4 h, min dotok digestata za zajem vzorca, T v 4 dneh zvišana za 6 stopinj</t>
  </si>
  <si>
    <t>Dominant species is Scenedesmus sp., forming colonies of 4 or 8 cells; other: flagellated microalgae - 1 flagella, motile, fast, smaller than Sc; in flocs also coccoid microalgae. Protozoa not observed.</t>
  </si>
  <si>
    <t>vpihovanje 4 h,</t>
  </si>
  <si>
    <t xml:space="preserve">vpihovanje 4 h,2 min dodajanje digestata </t>
  </si>
  <si>
    <t>vpihovanje 3 h 20</t>
  </si>
  <si>
    <t xml:space="preserve">vpihovanje 3 h </t>
  </si>
  <si>
    <t>vpihovanje 3h (večji pretok, ker ni vpihovanja v V bazen), polovica vsebine malega bazena prečrpana v V glavni bazen, dodana voda do 0,3m, dodano 1 vedro digestata</t>
  </si>
  <si>
    <t>vpihovanje 3,5h</t>
  </si>
  <si>
    <t>Dominant species is Scenedesmus sp., single and forming colonies of 4 or 8 cells. Mixed community: flagellated microalgae (1 flagella, motile, fast, smaller than Sc), diatoms, Chlorella, S. quadricauda, coccoid microalgae, cyanobacteria (long straight filaments). Protozoa observed.</t>
  </si>
  <si>
    <t>vpihovanje 3h 40 min</t>
  </si>
  <si>
    <t>vpihovanje cca 4h</t>
  </si>
  <si>
    <t>Dominant species is Scenedesmus sp., single and forming colonies of 4 or 8 cells. Mixed community: Chlorella, filamentous cyanobacteria - 2 different diameters, coccoid microalgae, diatoms, coccoid algae forming colonies of 4. Flocks. Protozoa observed.</t>
  </si>
  <si>
    <t>vpihovanje 1h</t>
  </si>
  <si>
    <t>Dominant species: Scenedesmus sp., single and forming colonies. Mixed community: coccoid algae; microalgae turning red; Scenedesmus sp.; no flagellates; microalgae similar tu S.d. with moving spines (only elipsoid green); Cyanobacteria: small round; fillamentous (quadratic cells forming fillament, fillament is interrupted by round cells); Diatoms. Flocks. No motile Protozoa. Animalia observed.</t>
  </si>
  <si>
    <t>vpihovanje 4h; dodani 2 vedri digestata</t>
  </si>
  <si>
    <t>vpihovanje 3h 50min</t>
  </si>
  <si>
    <t>vpihovanje 3h</t>
  </si>
  <si>
    <t>vpihovanje 2h 10min; 1/3 pretočili v VB, dodali vodo do nivoja 30 cm (mb 4 cm); 11:15 dodano 20L digestata</t>
  </si>
  <si>
    <t xml:space="preserve">vpihovanje </t>
  </si>
  <si>
    <t>Dominant species: Scenedesmus sp., single and forming colonies. Mixed community: coccoid algae: forming chains of 4, Chlorella; Scenedesmus quadricauda; flagellates: at least 2 species: big, 1 flagella and samller oval, 1 flagella; cyanobacteria; Diatoms. Protozoa (also amoeba) and Animalia observed.</t>
  </si>
  <si>
    <t>Dominant species: Scenedesmus sp., single and forming colonies. Mixed community: coccoid algae, Chlorella; Scenedesmus quadricauda; flagellates: small, slow moving; cyanobacteria. Flocks. Protozoa and Animalia observed.</t>
  </si>
  <si>
    <t>Dominant species: Scenedesmus sp., single and forming colonies. Mixed community: coccoid algae, Chlorella; Scenedesmus quadricauda; flagellates: small, slow moving; samll, fast moving; cyanobacteria: fillamentus, at least 2 species. Flocks. Protozoa observed. No Animalia.</t>
  </si>
  <si>
    <t>ni bilo vpihovanja</t>
  </si>
  <si>
    <t>3h vpihovanje, dotok sveže vode na nivo 0,5m</t>
  </si>
  <si>
    <t xml:space="preserve">4h vpihovanje </t>
  </si>
  <si>
    <t xml:space="preserve">3h vpihovanje </t>
  </si>
  <si>
    <t>vpihovanje 5h 40 min (predolgo odprto)</t>
  </si>
  <si>
    <t>3h vpihovanje</t>
  </si>
  <si>
    <t>4h vpihovanje</t>
  </si>
  <si>
    <t>2h20 vpihovanje</t>
  </si>
  <si>
    <t>2h vpihovanje</t>
  </si>
  <si>
    <t>3h vpihovanje, vzorčenje vsebine bazena, analize KOTO in Algen</t>
  </si>
  <si>
    <t>4 h vpihovanje</t>
  </si>
  <si>
    <t>4 h vpihovanje, zjutraj EC 980 μS, prečrpan inokulum v veliki bazen (nivo znižan iz iz 0,5 m na 0,3m ,) pred dodatkom vode 850 μS, T 20,5°C, nato dana voda do nivoja 0,3m cca 1m3 (EC 740 μS, T 17,3°C), dodano 20 l digestata in ko se je premešalo izmerjeno EC 990 μS 18,2°C</t>
  </si>
  <si>
    <t>4 h vpihovanje, EC 1100μS</t>
  </si>
  <si>
    <t>4 h vpihovanje, dodana voda cca. 8cm</t>
  </si>
  <si>
    <t>5 h vpihovanje, EC 1110 μS</t>
  </si>
  <si>
    <t>4 h vpihovanje, EC 1110 μS</t>
  </si>
  <si>
    <t>5 h vpihovanje, 60L vode</t>
  </si>
  <si>
    <t>4,5 h vpihovanje, 100 L vode</t>
  </si>
  <si>
    <t>5 h vpihovanje</t>
  </si>
  <si>
    <t>4,5 h vpihovanje</t>
  </si>
  <si>
    <t>3 h vpihovanje</t>
  </si>
  <si>
    <t>Borut Robert naredita novo tabelo</t>
  </si>
  <si>
    <t>navodilo dežurnemu- vpihovati 4 h</t>
  </si>
  <si>
    <t xml:space="preserve">prečrpati inokulum v veliki bazen? nivo znižati 0,5 m na 0,3m? </t>
  </si>
  <si>
    <t>Dominant species: Scenedesmus sp., single and forming colonies (4 and 8 cells). Mixed community: Chlorella sp.; round algae; cyanobacteria: filamenzous. Flocks. No Protozoa or Animalia observed.</t>
  </si>
  <si>
    <r>
      <t xml:space="preserve">Vpihovanje CO2 sob 2h ned 3h, sob 9:45 </t>
    </r>
    <r>
      <rPr>
        <sz val="8"/>
        <color indexed="21"/>
        <rFont val="Verdana"/>
        <family val="2"/>
        <charset val="238"/>
      </rPr>
      <t>O</t>
    </r>
    <r>
      <rPr>
        <vertAlign val="subscript"/>
        <sz val="8"/>
        <color indexed="21"/>
        <rFont val="Verdana"/>
        <family val="2"/>
        <charset val="238"/>
      </rPr>
      <t>2</t>
    </r>
    <r>
      <rPr>
        <sz val="8"/>
        <color indexed="21"/>
        <rFont val="Verdana"/>
        <family val="2"/>
        <charset val="238"/>
      </rPr>
      <t xml:space="preserve"> 105%</t>
    </r>
    <r>
      <rPr>
        <sz val="8"/>
        <rFont val="Verdana"/>
        <family val="2"/>
        <charset val="238"/>
      </rPr>
      <t xml:space="preserve"> 10,09 mg/l, 11:10 </t>
    </r>
    <r>
      <rPr>
        <sz val="8"/>
        <color indexed="21"/>
        <rFont val="Verdana"/>
        <family val="2"/>
        <charset val="238"/>
      </rPr>
      <t>O</t>
    </r>
    <r>
      <rPr>
        <vertAlign val="subscript"/>
        <sz val="8"/>
        <color indexed="21"/>
        <rFont val="Verdana"/>
        <family val="2"/>
        <charset val="238"/>
      </rPr>
      <t>2</t>
    </r>
    <r>
      <rPr>
        <sz val="8"/>
        <color indexed="21"/>
        <rFont val="Verdana"/>
        <family val="2"/>
        <charset val="238"/>
      </rPr>
      <t xml:space="preserve"> 86,3% </t>
    </r>
    <r>
      <rPr>
        <sz val="8"/>
        <rFont val="Verdana"/>
        <family val="2"/>
        <charset val="238"/>
      </rPr>
      <t xml:space="preserve">8,18 mg/l,  
ned ob: 16:10 pH 6,98 </t>
    </r>
    <r>
      <rPr>
        <sz val="8"/>
        <color indexed="21"/>
        <rFont val="Verdana"/>
        <family val="2"/>
        <charset val="238"/>
      </rPr>
      <t>O</t>
    </r>
    <r>
      <rPr>
        <vertAlign val="subscript"/>
        <sz val="8"/>
        <color indexed="21"/>
        <rFont val="Verdana"/>
        <family val="2"/>
        <charset val="238"/>
      </rPr>
      <t xml:space="preserve">2 </t>
    </r>
    <r>
      <rPr>
        <sz val="8"/>
        <color indexed="21"/>
        <rFont val="Verdana"/>
        <family val="2"/>
        <charset val="238"/>
      </rPr>
      <t>99,8%</t>
    </r>
    <r>
      <rPr>
        <sz val="8"/>
        <rFont val="Verdana"/>
        <family val="2"/>
        <charset val="238"/>
      </rPr>
      <t xml:space="preserve"> </t>
    </r>
    <r>
      <rPr>
        <sz val="8"/>
        <color indexed="21"/>
        <rFont val="Verdana"/>
        <family val="2"/>
        <charset val="238"/>
      </rPr>
      <t>9,3 mg/l,</t>
    </r>
    <r>
      <rPr>
        <sz val="8"/>
        <rFont val="Verdana"/>
        <family val="2"/>
        <charset val="238"/>
      </rPr>
      <t xml:space="preserve"> ob16:45 pH 6,86 </t>
    </r>
    <r>
      <rPr>
        <sz val="8"/>
        <color indexed="21"/>
        <rFont val="Verdana"/>
        <family val="2"/>
        <charset val="238"/>
      </rPr>
      <t>O</t>
    </r>
    <r>
      <rPr>
        <vertAlign val="subscript"/>
        <sz val="8"/>
        <color indexed="21"/>
        <rFont val="Verdana"/>
        <family val="2"/>
        <charset val="238"/>
      </rPr>
      <t xml:space="preserve">2 </t>
    </r>
    <r>
      <rPr>
        <sz val="8"/>
        <color indexed="21"/>
        <rFont val="Verdana"/>
        <family val="2"/>
        <charset val="238"/>
      </rPr>
      <t>91,2%</t>
    </r>
    <r>
      <rPr>
        <sz val="8"/>
        <rFont val="Verdana"/>
        <family val="2"/>
        <charset val="238"/>
      </rPr>
      <t xml:space="preserve"> </t>
    </r>
    <r>
      <rPr>
        <sz val="8"/>
        <color indexed="21"/>
        <rFont val="Verdana"/>
        <family val="2"/>
        <charset val="238"/>
      </rPr>
      <t>8,48 mg/l</t>
    </r>
  </si>
  <si>
    <r>
      <t xml:space="preserve">vpihovanje 4 h, lepa temnozlena barva, obloge na steni, ob 15:15 </t>
    </r>
    <r>
      <rPr>
        <sz val="8"/>
        <color indexed="21"/>
        <rFont val="Verdana"/>
        <family val="2"/>
        <charset val="238"/>
      </rPr>
      <t>O2 111,5%</t>
    </r>
  </si>
  <si>
    <r>
      <t xml:space="preserve">vpihovanje 4 h, ob 8:45 </t>
    </r>
    <r>
      <rPr>
        <sz val="8"/>
        <color indexed="21"/>
        <rFont val="Verdana"/>
        <family val="2"/>
        <charset val="238"/>
      </rPr>
      <t xml:space="preserve">O2 73,3% </t>
    </r>
    <r>
      <rPr>
        <sz val="8"/>
        <rFont val="Verdana"/>
        <family val="2"/>
        <charset val="238"/>
      </rPr>
      <t xml:space="preserve"> 7,13 mg/l, ob 9:00 </t>
    </r>
    <r>
      <rPr>
        <sz val="8"/>
        <color indexed="21"/>
        <rFont val="Verdana"/>
        <family val="2"/>
        <charset val="238"/>
      </rPr>
      <t xml:space="preserve">O2 72,3% 6,97 mg/l,   </t>
    </r>
  </si>
  <si>
    <r>
      <t xml:space="preserve">vikend vpihovanje 2 h, sob točenje digestata v mali bazen 2 min, 11:20 </t>
    </r>
    <r>
      <rPr>
        <sz val="8"/>
        <color indexed="21"/>
        <rFont val="Verdana"/>
        <family val="2"/>
        <charset val="238"/>
      </rPr>
      <t>O2 88,9% 8,23 mg/l</t>
    </r>
  </si>
  <si>
    <r>
      <t xml:space="preserve">vpihovanje; 10:50 pH 7.88, </t>
    </r>
    <r>
      <rPr>
        <sz val="8"/>
        <color indexed="21"/>
        <rFont val="Verdana"/>
        <family val="2"/>
        <charset val="238"/>
      </rPr>
      <t xml:space="preserve">DO 86.7 %, 7.84 mg/L </t>
    </r>
  </si>
  <si>
    <r>
      <t xml:space="preserve">vpihovanje 2h, ned 19.10 ob 10:55 pH 6,54 </t>
    </r>
    <r>
      <rPr>
        <sz val="8"/>
        <color indexed="21"/>
        <rFont val="Verdana"/>
        <family val="2"/>
        <charset val="238"/>
      </rPr>
      <t xml:space="preserve">O2 94,3% </t>
    </r>
    <r>
      <rPr>
        <sz val="8"/>
        <rFont val="Verdana"/>
        <family val="2"/>
        <charset val="238"/>
      </rPr>
      <t>8,96 mg/l</t>
    </r>
  </si>
  <si>
    <r>
      <t xml:space="preserve">vpihovanje 3h, </t>
    </r>
    <r>
      <rPr>
        <sz val="8"/>
        <color indexed="21"/>
        <rFont val="Verdana"/>
        <family val="2"/>
        <charset val="238"/>
      </rPr>
      <t>O2 65,1% 6,48 mg/l</t>
    </r>
  </si>
  <si>
    <r>
      <t xml:space="preserve">vpihovanje 3h </t>
    </r>
    <r>
      <rPr>
        <sz val="8"/>
        <color indexed="21"/>
        <rFont val="Verdana"/>
        <family val="2"/>
        <charset val="238"/>
      </rPr>
      <t>O2 82,5% 8,36 mg/l</t>
    </r>
  </si>
  <si>
    <r>
      <t>vpihovanje 4h, dodatek digestata z vedrom,</t>
    </r>
    <r>
      <rPr>
        <sz val="8"/>
        <color indexed="21"/>
        <rFont val="Verdana"/>
        <family val="2"/>
        <charset val="238"/>
      </rPr>
      <t xml:space="preserve"> O2 78,3%</t>
    </r>
    <r>
      <rPr>
        <sz val="8"/>
        <rFont val="Verdana"/>
        <family val="2"/>
        <charset val="238"/>
      </rPr>
      <t xml:space="preserve"> </t>
    </r>
    <r>
      <rPr>
        <sz val="8"/>
        <color indexed="21"/>
        <rFont val="Verdana"/>
        <family val="2"/>
        <charset val="238"/>
      </rPr>
      <t>8,4 mg/l</t>
    </r>
  </si>
  <si>
    <r>
      <t>vpihovanje 2 h + 0,5h pop, ob 15.30</t>
    </r>
    <r>
      <rPr>
        <sz val="8"/>
        <color indexed="21"/>
        <rFont val="Verdana"/>
        <family val="2"/>
        <charset val="238"/>
      </rPr>
      <t xml:space="preserve"> O2 106,6%</t>
    </r>
    <r>
      <rPr>
        <sz val="8"/>
        <rFont val="Verdana"/>
        <family val="2"/>
        <charset val="238"/>
      </rPr>
      <t xml:space="preserve">, </t>
    </r>
    <r>
      <rPr>
        <sz val="8"/>
        <color indexed="21"/>
        <rFont val="Verdana"/>
        <family val="2"/>
        <charset val="238"/>
      </rPr>
      <t>8,92 mg/l</t>
    </r>
  </si>
  <si>
    <r>
      <t>vpihovanje 4 h,</t>
    </r>
    <r>
      <rPr>
        <sz val="8"/>
        <color indexed="21"/>
        <rFont val="Verdana"/>
        <family val="2"/>
        <charset val="238"/>
      </rPr>
      <t xml:space="preserve"> O2 71,3%, 6,06 mg/l</t>
    </r>
  </si>
  <si>
    <r>
      <t xml:space="preserve">vpihovanje 3h </t>
    </r>
    <r>
      <rPr>
        <sz val="8"/>
        <color indexed="21"/>
        <rFont val="Verdana"/>
        <family val="2"/>
        <charset val="238"/>
      </rPr>
      <t xml:space="preserve">O2 56,1%; 4,90mg/l; </t>
    </r>
    <r>
      <rPr>
        <sz val="8"/>
        <rFont val="Verdana"/>
        <family val="2"/>
        <charset val="238"/>
      </rPr>
      <t>T v območju med 19-23,5 °C</t>
    </r>
  </si>
  <si>
    <r>
      <t>vpihovanje 3h</t>
    </r>
    <r>
      <rPr>
        <sz val="8"/>
        <color indexed="21"/>
        <rFont val="Verdana"/>
        <family val="2"/>
        <charset val="238"/>
      </rPr>
      <t xml:space="preserve"> O2 57,3 %; 5,09 mg/l</t>
    </r>
  </si>
  <si>
    <r>
      <t xml:space="preserve">vpihovanje 3,5h, </t>
    </r>
    <r>
      <rPr>
        <sz val="8"/>
        <color indexed="21"/>
        <rFont val="Verdana"/>
        <family val="2"/>
        <charset val="238"/>
      </rPr>
      <t>O2 66,9 %; 6,12 mg/l</t>
    </r>
  </si>
  <si>
    <r>
      <t xml:space="preserve">vpihovanje 4h, </t>
    </r>
    <r>
      <rPr>
        <sz val="8"/>
        <color indexed="10"/>
        <rFont val="Verdana"/>
        <family val="2"/>
        <charset val="238"/>
      </rPr>
      <t>padec temperature za 3°C</t>
    </r>
  </si>
  <si>
    <t>inoculation</t>
  </si>
  <si>
    <t>Vpihovanje CO2, vklop mešala</t>
  </si>
  <si>
    <t>2 isti meritvi v istem dnevi</t>
  </si>
  <si>
    <t>alarm</t>
  </si>
  <si>
    <t>cogeneration servis</t>
  </si>
  <si>
    <t xml:space="preserve">digestate
flow 
</t>
  </si>
  <si>
    <t>L/min</t>
  </si>
  <si>
    <t>pH</t>
  </si>
  <si>
    <t xml:space="preserve"> </t>
  </si>
  <si>
    <t>vpihovanje 4h; 7,89 ročni 6,22 med vpih, po vpih 6,65</t>
  </si>
  <si>
    <t>20°C</t>
  </si>
  <si>
    <t>on-line</t>
  </si>
  <si>
    <t>[g/L]</t>
  </si>
  <si>
    <r>
      <t xml:space="preserve">Dominant species: Scenedesmus sp., single and forming colonies. Mixed community: coccoid algae: small 1 </t>
    </r>
    <r>
      <rPr>
        <sz val="6"/>
        <rFont val="Arial"/>
        <family val="2"/>
        <charset val="238"/>
      </rPr>
      <t>µ</t>
    </r>
    <r>
      <rPr>
        <sz val="6"/>
        <rFont val="Verdana"/>
        <family val="2"/>
        <charset val="238"/>
      </rPr>
      <t>m, Chlorella; flagellates: slow moving; cyanobacteria: fillamentus. Flocks. No motile Protozoa observed. No Animalia.</t>
    </r>
  </si>
  <si>
    <r>
      <t xml:space="preserve">Dominant species: Scenedesmus dimorphus, single and forming colonies (4 and 8 cells). Mixed community: coccoid algae: small 1 </t>
    </r>
    <r>
      <rPr>
        <sz val="6"/>
        <rFont val="Arial"/>
        <family val="2"/>
        <charset val="238"/>
      </rPr>
      <t>µ</t>
    </r>
    <r>
      <rPr>
        <sz val="6"/>
        <rFont val="Verdana"/>
        <family val="2"/>
        <charset val="238"/>
      </rPr>
      <t>m (maybe ciano), Chlorella; branched filamentous cyanobacteria. Flocks. Protozoa observed. No Animalia.</t>
    </r>
  </si>
  <si>
    <r>
      <t xml:space="preserve">Dominant species: Scenedesmus sp., single and forming colonies (4 and 8 cells). Mixed community: coccoid algae: small 1 </t>
    </r>
    <r>
      <rPr>
        <sz val="6"/>
        <rFont val="Arial"/>
        <family val="2"/>
        <charset val="238"/>
      </rPr>
      <t>µ</t>
    </r>
    <r>
      <rPr>
        <sz val="6"/>
        <rFont val="Verdana"/>
        <family val="2"/>
        <charset val="238"/>
      </rPr>
      <t>m cyanobacteria, Chlorella. Flocks. No Protozoa or Animalia observed.</t>
    </r>
  </si>
  <si>
    <t>sedimenter pump oil add; sensor cleaning</t>
  </si>
  <si>
    <t>water is brown/stop digestate add</t>
  </si>
  <si>
    <t>mg/L</t>
  </si>
  <si>
    <r>
      <rPr>
        <b/>
        <sz val="6"/>
        <color theme="1"/>
        <rFont val="Calibri"/>
        <family val="2"/>
        <charset val="238"/>
        <scheme val="minor"/>
      </rPr>
      <t>temperature</t>
    </r>
    <r>
      <rPr>
        <b/>
        <sz val="8"/>
        <color theme="1"/>
        <rFont val="Calibri"/>
        <family val="2"/>
        <charset val="238"/>
        <scheme val="minor"/>
      </rPr>
      <t xml:space="preserve">
air
</t>
    </r>
  </si>
  <si>
    <t>pH cal.</t>
  </si>
  <si>
    <t>pH
calib.</t>
  </si>
  <si>
    <t>IP level reduced to 0,11m in fresh h20 add</t>
  </si>
  <si>
    <r>
      <rPr>
        <b/>
        <sz val="6"/>
        <color theme="1"/>
        <rFont val="Calibri"/>
        <family val="2"/>
        <charset val="238"/>
        <scheme val="minor"/>
      </rPr>
      <t xml:space="preserve">supernatant
</t>
    </r>
    <r>
      <rPr>
        <b/>
        <sz val="8"/>
        <color theme="1"/>
        <rFont val="Calibri"/>
        <family val="2"/>
        <charset val="238"/>
        <scheme val="minor"/>
      </rPr>
      <t>SN OUT</t>
    </r>
  </si>
  <si>
    <t>350 L/h/ 3,7L/min</t>
  </si>
  <si>
    <t>time</t>
  </si>
  <si>
    <t>padle wheel clean</t>
  </si>
  <si>
    <t>clowdy</t>
  </si>
  <si>
    <t>sed. mixing 1min_on/10mi_off</t>
  </si>
  <si>
    <t>CO2 fan failure;</t>
  </si>
  <si>
    <t>paddle wheel and pool cleaning</t>
  </si>
  <si>
    <t>sunny</t>
  </si>
  <si>
    <t>clowdy/heavy rain</t>
  </si>
  <si>
    <t>pneum. Pump malf.</t>
  </si>
  <si>
    <t>sedimenter emty</t>
  </si>
  <si>
    <t>pneum. Pump malf./sedimenter emty/paddle w. clean.</t>
  </si>
  <si>
    <t xml:space="preserve">pneum. pump valve change </t>
  </si>
  <si>
    <r>
      <t xml:space="preserve">pH V
</t>
    </r>
    <r>
      <rPr>
        <b/>
        <sz val="6"/>
        <color theme="1"/>
        <rFont val="Calibri"/>
        <family val="2"/>
        <charset val="238"/>
        <scheme val="minor"/>
      </rPr>
      <t>(lab)</t>
    </r>
  </si>
  <si>
    <r>
      <t xml:space="preserve">pH V
</t>
    </r>
    <r>
      <rPr>
        <b/>
        <sz val="6"/>
        <color theme="1"/>
        <rFont val="Calibri"/>
        <family val="2"/>
        <charset val="238"/>
        <scheme val="minor"/>
      </rPr>
      <t>(man)</t>
    </r>
  </si>
  <si>
    <t>pH M
(lab)</t>
  </si>
  <si>
    <r>
      <t xml:space="preserve">pH M
</t>
    </r>
    <r>
      <rPr>
        <b/>
        <sz val="6"/>
        <color theme="1"/>
        <rFont val="Calibri"/>
        <family val="2"/>
        <charset val="238"/>
        <scheme val="minor"/>
      </rPr>
      <t>(man)</t>
    </r>
  </si>
  <si>
    <t>DO
(M)</t>
  </si>
  <si>
    <t>digestate 
volume 
(M)</t>
  </si>
  <si>
    <t>DO
(V)</t>
  </si>
  <si>
    <t xml:space="preserve">temperature
(V)
</t>
  </si>
  <si>
    <t>CO2
duration
(V)</t>
  </si>
  <si>
    <t>digestate 
volume 
(V)</t>
  </si>
  <si>
    <t>time
(pH)
(V/M)</t>
  </si>
  <si>
    <t>time
DO
(V/M)</t>
  </si>
  <si>
    <t>temperature
(M)</t>
  </si>
  <si>
    <t>time T
(V/M)</t>
  </si>
  <si>
    <t xml:space="preserve">CO2 off
(M) </t>
  </si>
  <si>
    <t xml:space="preserve">CO2
duration
(M) </t>
  </si>
  <si>
    <t>digestate 
time 
(M)</t>
  </si>
  <si>
    <t>digestate
flow 
(M)</t>
  </si>
  <si>
    <t xml:space="preserve">CO2 
on 
(V)
</t>
  </si>
  <si>
    <t xml:space="preserve">CO2 
off
(V)
</t>
  </si>
  <si>
    <t>V</t>
  </si>
  <si>
    <t>M</t>
  </si>
  <si>
    <t>CO2  on
(M)</t>
  </si>
  <si>
    <t>H2O
duration</t>
  </si>
  <si>
    <t>CO2 fan malf.</t>
  </si>
  <si>
    <t>%</t>
  </si>
  <si>
    <t>Operational pond</t>
  </si>
  <si>
    <t>Innoculation pond</t>
  </si>
  <si>
    <t>digestate 
inflow on
(V)</t>
  </si>
  <si>
    <t>digestate 
inflow off
(V)</t>
  </si>
  <si>
    <t>digestate 
inflow time
(V)</t>
  </si>
  <si>
    <t>fresh water on (V)</t>
  </si>
  <si>
    <t>fresh water off (V)</t>
  </si>
  <si>
    <t>Dry matter pond</t>
  </si>
  <si>
    <t>Comments</t>
  </si>
  <si>
    <t>Microscopy comments</t>
  </si>
  <si>
    <t>Editorial comment</t>
  </si>
  <si>
    <t>fresh water (V)
(60L/min)</t>
  </si>
  <si>
    <t xml:space="preserve">sedimenter
scrubber on </t>
  </si>
  <si>
    <t xml:space="preserve">sedimenter
 scrubber off </t>
  </si>
  <si>
    <t>measurements during CO2 in</t>
  </si>
  <si>
    <t>measurements after CO2 in closed</t>
  </si>
  <si>
    <t>sedimenter scrubber off before harvesting</t>
  </si>
  <si>
    <t>sedimenter emty/pump failure (sedim. Refil</t>
  </si>
  <si>
    <t>sedimenter emty/pump failure</t>
  </si>
  <si>
    <t>sedimenter emty/ refill</t>
  </si>
  <si>
    <t>sedimenter cleaning</t>
  </si>
  <si>
    <t>in_line</t>
  </si>
  <si>
    <t>sedimenter scrubber cont. run befor measurment/set to off</t>
  </si>
  <si>
    <t>sedimenter scrubber cont. run befor measurment</t>
  </si>
  <si>
    <t>sedimenter service</t>
  </si>
  <si>
    <t>CO2 fan service</t>
  </si>
</sst>
</file>

<file path=xl/styles.xml><?xml version="1.0" encoding="utf-8"?>
<styleSheet xmlns="http://schemas.openxmlformats.org/spreadsheetml/2006/main">
  <numFmts count="4">
    <numFmt numFmtId="164" formatCode="dd/mm/yyyy;@"/>
    <numFmt numFmtId="165" formatCode="[$-F400]h:mm:ss\ AM/PM"/>
    <numFmt numFmtId="166" formatCode="0.0"/>
    <numFmt numFmtId="167" formatCode="0.000"/>
  </numFmts>
  <fonts count="26">
    <font>
      <sz val="11"/>
      <color theme="1"/>
      <name val="Calibri"/>
      <family val="2"/>
      <charset val="238"/>
      <scheme val="minor"/>
    </font>
    <font>
      <sz val="8"/>
      <color theme="1"/>
      <name val="Calibri"/>
      <family val="2"/>
      <charset val="238"/>
      <scheme val="minor"/>
    </font>
    <font>
      <sz val="8"/>
      <color theme="1"/>
      <name val="Calibri"/>
      <family val="2"/>
      <charset val="238"/>
    </font>
    <font>
      <sz val="10.4"/>
      <color theme="1"/>
      <name val="Calibri"/>
      <family val="2"/>
      <charset val="238"/>
    </font>
    <font>
      <b/>
      <sz val="8"/>
      <color theme="1"/>
      <name val="Calibri"/>
      <family val="2"/>
      <charset val="238"/>
      <scheme val="minor"/>
    </font>
    <font>
      <b/>
      <sz val="6"/>
      <color theme="1"/>
      <name val="Calibri"/>
      <family val="2"/>
      <charset val="238"/>
      <scheme val="minor"/>
    </font>
    <font>
      <sz val="10"/>
      <name val="Arial"/>
      <family val="2"/>
      <charset val="238"/>
    </font>
    <font>
      <sz val="8"/>
      <name val="Verdana"/>
      <family val="2"/>
      <charset val="238"/>
    </font>
    <font>
      <b/>
      <sz val="8"/>
      <name val="Verdana"/>
      <family val="2"/>
      <charset val="238"/>
    </font>
    <font>
      <sz val="8"/>
      <color indexed="21"/>
      <name val="Verdana"/>
      <family val="2"/>
      <charset val="238"/>
    </font>
    <font>
      <vertAlign val="subscript"/>
      <sz val="8"/>
      <color indexed="21"/>
      <name val="Verdana"/>
      <family val="2"/>
      <charset val="238"/>
    </font>
    <font>
      <sz val="8"/>
      <color indexed="10"/>
      <name val="Verdana"/>
      <family val="2"/>
      <charset val="238"/>
    </font>
    <font>
      <sz val="8"/>
      <color indexed="12"/>
      <name val="Verdana"/>
      <family val="2"/>
      <charset val="238"/>
    </font>
    <font>
      <b/>
      <sz val="8"/>
      <color theme="1"/>
      <name val="Aller Light"/>
      <charset val="238"/>
    </font>
    <font>
      <sz val="8"/>
      <name val="Aller Light"/>
      <charset val="238"/>
    </font>
    <font>
      <sz val="11"/>
      <color theme="1"/>
      <name val="Aller Light"/>
      <charset val="238"/>
    </font>
    <font>
      <sz val="8"/>
      <color theme="1"/>
      <name val="Arial Narrow"/>
      <family val="2"/>
      <charset val="238"/>
    </font>
    <font>
      <sz val="8"/>
      <color theme="0" tint="-0.499984740745262"/>
      <name val="Calibri"/>
      <family val="2"/>
      <charset val="238"/>
      <scheme val="minor"/>
    </font>
    <font>
      <sz val="8"/>
      <color rgb="FFFF0000"/>
      <name val="Verdana"/>
      <family val="2"/>
      <charset val="238"/>
    </font>
    <font>
      <sz val="6"/>
      <name val="Verdana"/>
      <family val="2"/>
      <charset val="238"/>
    </font>
    <font>
      <b/>
      <sz val="6"/>
      <name val="Verdana"/>
      <family val="2"/>
      <charset val="238"/>
    </font>
    <font>
      <sz val="6"/>
      <name val="Arial"/>
      <family val="2"/>
      <charset val="238"/>
    </font>
    <font>
      <sz val="8"/>
      <color rgb="FFFF0000"/>
      <name val="Calibri"/>
      <family val="2"/>
      <charset val="238"/>
      <scheme val="minor"/>
    </font>
    <font>
      <sz val="8"/>
      <name val="Calibri"/>
      <family val="2"/>
      <charset val="238"/>
      <scheme val="minor"/>
    </font>
    <font>
      <b/>
      <sz val="8"/>
      <color theme="0" tint="-0.34998626667073579"/>
      <name val="Calibri"/>
      <family val="2"/>
      <charset val="238"/>
      <scheme val="minor"/>
    </font>
    <font>
      <sz val="8"/>
      <color rgb="FFFF0000"/>
      <name val="Arial Narrow"/>
      <family val="2"/>
      <charset val="238"/>
    </font>
  </fonts>
  <fills count="9">
    <fill>
      <patternFill patternType="none"/>
    </fill>
    <fill>
      <patternFill patternType="gray125"/>
    </fill>
    <fill>
      <patternFill patternType="solid">
        <fgColor theme="6" tint="0.39997558519241921"/>
        <bgColor indexed="64"/>
      </patternFill>
    </fill>
    <fill>
      <patternFill patternType="solid">
        <fgColor theme="9" tint="0.39997558519241921"/>
        <bgColor indexed="64"/>
      </patternFill>
    </fill>
    <fill>
      <patternFill patternType="solid">
        <fgColor theme="0" tint="-0.14999847407452621"/>
        <bgColor indexed="64"/>
      </patternFill>
    </fill>
    <fill>
      <patternFill patternType="solid">
        <fgColor indexed="22"/>
        <bgColor indexed="64"/>
      </patternFill>
    </fill>
    <fill>
      <patternFill patternType="solid">
        <fgColor theme="0"/>
        <bgColor indexed="64"/>
      </patternFill>
    </fill>
    <fill>
      <patternFill patternType="solid">
        <fgColor theme="9" tint="0.59999389629810485"/>
        <bgColor indexed="64"/>
      </patternFill>
    </fill>
    <fill>
      <patternFill patternType="solid">
        <fgColor theme="0" tint="-4.9989318521683403E-2"/>
        <bgColor indexed="64"/>
      </patternFill>
    </fill>
  </fills>
  <borders count="14">
    <border>
      <left/>
      <right/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/>
      <diagonal/>
    </border>
    <border>
      <left/>
      <right/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indexed="64"/>
      </left>
      <right style="thin">
        <color indexed="64"/>
      </right>
      <top/>
      <bottom/>
      <diagonal/>
    </border>
  </borders>
  <cellStyleXfs count="2">
    <xf numFmtId="0" fontId="0" fillId="0" borderId="0"/>
    <xf numFmtId="0" fontId="6" fillId="0" borderId="0"/>
  </cellStyleXfs>
  <cellXfs count="238">
    <xf numFmtId="0" fontId="0" fillId="0" borderId="0" xfId="0"/>
    <xf numFmtId="0" fontId="1" fillId="0" borderId="0" xfId="0" applyFont="1"/>
    <xf numFmtId="20" fontId="1" fillId="2" borderId="1" xfId="0" applyNumberFormat="1" applyFont="1" applyFill="1" applyBorder="1" applyAlignment="1">
      <alignment horizontal="center"/>
    </xf>
    <xf numFmtId="0" fontId="0" fillId="2" borderId="1" xfId="0" applyFill="1" applyBorder="1"/>
    <xf numFmtId="20" fontId="1" fillId="3" borderId="1" xfId="0" applyNumberFormat="1" applyFont="1" applyFill="1" applyBorder="1" applyAlignment="1">
      <alignment horizontal="center"/>
    </xf>
    <xf numFmtId="0" fontId="0" fillId="3" borderId="1" xfId="0" applyFill="1" applyBorder="1"/>
    <xf numFmtId="0" fontId="1" fillId="0" borderId="1" xfId="0" applyFont="1" applyBorder="1"/>
    <xf numFmtId="164" fontId="1" fillId="0" borderId="1" xfId="0" applyNumberFormat="1" applyFont="1" applyBorder="1"/>
    <xf numFmtId="0" fontId="0" fillId="0" borderId="1" xfId="0" applyBorder="1"/>
    <xf numFmtId="0" fontId="0" fillId="4" borderId="1" xfId="0" applyFill="1" applyBorder="1"/>
    <xf numFmtId="20" fontId="1" fillId="4" borderId="1" xfId="0" applyNumberFormat="1" applyFont="1" applyFill="1" applyBorder="1" applyAlignment="1">
      <alignment horizontal="center"/>
    </xf>
    <xf numFmtId="0" fontId="1" fillId="4" borderId="1" xfId="0" applyFont="1" applyFill="1" applyBorder="1" applyAlignment="1">
      <alignment horizontal="center"/>
    </xf>
    <xf numFmtId="1" fontId="1" fillId="3" borderId="1" xfId="0" applyNumberFormat="1" applyFont="1" applyFill="1" applyBorder="1" applyAlignment="1">
      <alignment horizontal="center"/>
    </xf>
    <xf numFmtId="0" fontId="1" fillId="3" borderId="1" xfId="0" applyFont="1" applyFill="1" applyBorder="1" applyAlignment="1">
      <alignment horizontal="center"/>
    </xf>
    <xf numFmtId="0" fontId="1" fillId="2" borderId="1" xfId="0" applyFont="1" applyFill="1" applyBorder="1" applyAlignment="1">
      <alignment horizontal="center"/>
    </xf>
    <xf numFmtId="0" fontId="1" fillId="0" borderId="0" xfId="0" applyFont="1" applyAlignment="1">
      <alignment horizontal="center"/>
    </xf>
    <xf numFmtId="0" fontId="4" fillId="0" borderId="1" xfId="0" applyFont="1" applyBorder="1"/>
    <xf numFmtId="0" fontId="4" fillId="0" borderId="0" xfId="0" applyFont="1"/>
    <xf numFmtId="0" fontId="6" fillId="0" borderId="0" xfId="1"/>
    <xf numFmtId="0" fontId="8" fillId="5" borderId="5" xfId="1" applyFont="1" applyFill="1" applyBorder="1"/>
    <xf numFmtId="0" fontId="8" fillId="5" borderId="1" xfId="1" applyFont="1" applyFill="1" applyBorder="1" applyAlignment="1">
      <alignment wrapText="1"/>
    </xf>
    <xf numFmtId="0" fontId="7" fillId="0" borderId="3" xfId="1" applyFont="1" applyBorder="1"/>
    <xf numFmtId="0" fontId="7" fillId="0" borderId="6" xfId="1" applyFont="1" applyBorder="1"/>
    <xf numFmtId="0" fontId="1" fillId="4" borderId="0" xfId="0" applyFont="1" applyFill="1" applyBorder="1" applyAlignment="1">
      <alignment horizontal="center"/>
    </xf>
    <xf numFmtId="0" fontId="14" fillId="6" borderId="0" xfId="1" applyFont="1" applyFill="1"/>
    <xf numFmtId="0" fontId="1" fillId="4" borderId="5" xfId="0" applyFont="1" applyFill="1" applyBorder="1" applyAlignment="1">
      <alignment horizontal="center"/>
    </xf>
    <xf numFmtId="0" fontId="1" fillId="4" borderId="3" xfId="0" applyFont="1" applyFill="1" applyBorder="1" applyAlignment="1">
      <alignment horizontal="center"/>
    </xf>
    <xf numFmtId="0" fontId="1" fillId="4" borderId="6" xfId="0" applyFont="1" applyFill="1" applyBorder="1" applyAlignment="1">
      <alignment horizontal="center"/>
    </xf>
    <xf numFmtId="164" fontId="16" fillId="6" borderId="1" xfId="0" applyNumberFormat="1" applyFont="1" applyFill="1" applyBorder="1"/>
    <xf numFmtId="0" fontId="8" fillId="2" borderId="1" xfId="1" applyFont="1" applyFill="1" applyBorder="1"/>
    <xf numFmtId="0" fontId="0" fillId="7" borderId="1" xfId="0" applyFill="1" applyBorder="1"/>
    <xf numFmtId="0" fontId="8" fillId="5" borderId="6" xfId="1" applyFont="1" applyFill="1" applyBorder="1"/>
    <xf numFmtId="2" fontId="7" fillId="7" borderId="1" xfId="1" applyNumberFormat="1" applyFont="1" applyFill="1" applyBorder="1" applyAlignment="1">
      <alignment horizontal="left"/>
    </xf>
    <xf numFmtId="2" fontId="7" fillId="7" borderId="2" xfId="1" applyNumberFormat="1" applyFont="1" applyFill="1" applyBorder="1" applyAlignment="1">
      <alignment horizontal="left"/>
    </xf>
    <xf numFmtId="0" fontId="7" fillId="7" borderId="3" xfId="1" applyFont="1" applyFill="1" applyBorder="1"/>
    <xf numFmtId="0" fontId="7" fillId="7" borderId="0" xfId="1" applyFont="1" applyFill="1" applyBorder="1"/>
    <xf numFmtId="0" fontId="1" fillId="3" borderId="1" xfId="0" applyNumberFormat="1" applyFont="1" applyFill="1" applyBorder="1" applyAlignment="1">
      <alignment horizontal="center"/>
    </xf>
    <xf numFmtId="0" fontId="17" fillId="3" borderId="1" xfId="0" applyFont="1" applyFill="1" applyBorder="1" applyAlignment="1">
      <alignment horizontal="center"/>
    </xf>
    <xf numFmtId="166" fontId="7" fillId="7" borderId="1" xfId="1" applyNumberFormat="1" applyFont="1" applyFill="1" applyBorder="1" applyAlignment="1">
      <alignment horizontal="center"/>
    </xf>
    <xf numFmtId="2" fontId="7" fillId="7" borderId="1" xfId="1" applyNumberFormat="1" applyFont="1" applyFill="1" applyBorder="1" applyAlignment="1">
      <alignment horizontal="center"/>
    </xf>
    <xf numFmtId="2" fontId="7" fillId="7" borderId="2" xfId="1" applyNumberFormat="1" applyFont="1" applyFill="1" applyBorder="1" applyAlignment="1">
      <alignment horizontal="center"/>
    </xf>
    <xf numFmtId="2" fontId="7" fillId="2" borderId="1" xfId="1" applyNumberFormat="1" applyFont="1" applyFill="1" applyBorder="1" applyAlignment="1">
      <alignment horizontal="center"/>
    </xf>
    <xf numFmtId="2" fontId="18" fillId="2" borderId="1" xfId="1" applyNumberFormat="1" applyFont="1" applyFill="1" applyBorder="1" applyAlignment="1">
      <alignment horizontal="center"/>
    </xf>
    <xf numFmtId="2" fontId="7" fillId="2" borderId="2" xfId="1" applyNumberFormat="1" applyFont="1" applyFill="1" applyBorder="1" applyAlignment="1">
      <alignment horizontal="center"/>
    </xf>
    <xf numFmtId="165" fontId="7" fillId="8" borderId="2" xfId="1" applyNumberFormat="1" applyFont="1" applyFill="1" applyBorder="1" applyAlignment="1">
      <alignment horizontal="left"/>
    </xf>
    <xf numFmtId="0" fontId="0" fillId="8" borderId="1" xfId="0" applyFill="1" applyBorder="1"/>
    <xf numFmtId="165" fontId="7" fillId="8" borderId="1" xfId="1" applyNumberFormat="1" applyFont="1" applyFill="1" applyBorder="1"/>
    <xf numFmtId="166" fontId="7" fillId="8" borderId="1" xfId="1" applyNumberFormat="1" applyFont="1" applyFill="1" applyBorder="1"/>
    <xf numFmtId="165" fontId="7" fillId="8" borderId="1" xfId="1" applyNumberFormat="1" applyFont="1" applyFill="1" applyBorder="1" applyAlignment="1">
      <alignment horizontal="left"/>
    </xf>
    <xf numFmtId="166" fontId="7" fillId="7" borderId="1" xfId="1" applyNumberFormat="1" applyFont="1" applyFill="1" applyBorder="1" applyAlignment="1">
      <alignment horizontal="center" wrapText="1"/>
    </xf>
    <xf numFmtId="0" fontId="4" fillId="7" borderId="1" xfId="0" applyFont="1" applyFill="1" applyBorder="1" applyAlignment="1">
      <alignment horizontal="center" vertical="top" wrapText="1"/>
    </xf>
    <xf numFmtId="0" fontId="4" fillId="2" borderId="1" xfId="0" applyFont="1" applyFill="1" applyBorder="1" applyAlignment="1">
      <alignment horizontal="center" vertical="top" wrapText="1"/>
    </xf>
    <xf numFmtId="0" fontId="4" fillId="8" borderId="1" xfId="0" applyFont="1" applyFill="1" applyBorder="1" applyAlignment="1">
      <alignment horizontal="center" vertical="top" wrapText="1"/>
    </xf>
    <xf numFmtId="0" fontId="4" fillId="3" borderId="1" xfId="0" applyFont="1" applyFill="1" applyBorder="1" applyAlignment="1">
      <alignment horizontal="center" vertical="top" wrapText="1"/>
    </xf>
    <xf numFmtId="0" fontId="4" fillId="4" borderId="1" xfId="0" applyFont="1" applyFill="1" applyBorder="1" applyAlignment="1">
      <alignment horizontal="center" vertical="top" wrapText="1"/>
    </xf>
    <xf numFmtId="0" fontId="4" fillId="4" borderId="5" xfId="0" applyFont="1" applyFill="1" applyBorder="1" applyAlignment="1">
      <alignment horizontal="center" vertical="top" wrapText="1"/>
    </xf>
    <xf numFmtId="0" fontId="8" fillId="5" borderId="5" xfId="1" applyFont="1" applyFill="1" applyBorder="1" applyAlignment="1">
      <alignment horizontal="center" vertical="top"/>
    </xf>
    <xf numFmtId="166" fontId="7" fillId="2" borderId="1" xfId="1" applyNumberFormat="1" applyFont="1" applyFill="1" applyBorder="1" applyAlignment="1">
      <alignment horizontal="center"/>
    </xf>
    <xf numFmtId="166" fontId="7" fillId="2" borderId="4" xfId="1" applyNumberFormat="1" applyFont="1" applyFill="1" applyBorder="1" applyAlignment="1">
      <alignment horizontal="center"/>
    </xf>
    <xf numFmtId="1" fontId="1" fillId="2" borderId="1" xfId="0" applyNumberFormat="1" applyFont="1" applyFill="1" applyBorder="1" applyAlignment="1">
      <alignment horizontal="center"/>
    </xf>
    <xf numFmtId="0" fontId="7" fillId="7" borderId="6" xfId="1" applyFont="1" applyFill="1" applyBorder="1"/>
    <xf numFmtId="164" fontId="16" fillId="6" borderId="2" xfId="0" applyNumberFormat="1" applyFont="1" applyFill="1" applyBorder="1"/>
    <xf numFmtId="166" fontId="18" fillId="7" borderId="1" xfId="1" applyNumberFormat="1" applyFont="1" applyFill="1" applyBorder="1" applyAlignment="1">
      <alignment horizontal="center"/>
    </xf>
    <xf numFmtId="2" fontId="7" fillId="2" borderId="1" xfId="1" applyNumberFormat="1" applyFont="1" applyFill="1" applyBorder="1"/>
    <xf numFmtId="2" fontId="7" fillId="2" borderId="4" xfId="1" applyNumberFormat="1" applyFont="1" applyFill="1" applyBorder="1"/>
    <xf numFmtId="2" fontId="7" fillId="2" borderId="1" xfId="1" applyNumberFormat="1" applyFont="1" applyFill="1" applyBorder="1" applyAlignment="1">
      <alignment horizontal="right"/>
    </xf>
    <xf numFmtId="2" fontId="7" fillId="2" borderId="2" xfId="1" applyNumberFormat="1" applyFont="1" applyFill="1" applyBorder="1"/>
    <xf numFmtId="0" fontId="8" fillId="5" borderId="1" xfId="1" applyFont="1" applyFill="1" applyBorder="1" applyAlignment="1">
      <alignment horizontal="center" wrapText="1"/>
    </xf>
    <xf numFmtId="0" fontId="7" fillId="0" borderId="1" xfId="1" applyFont="1" applyFill="1" applyBorder="1" applyAlignment="1">
      <alignment horizontal="center"/>
    </xf>
    <xf numFmtId="0" fontId="7" fillId="0" borderId="4" xfId="1" applyFont="1" applyBorder="1" applyAlignment="1">
      <alignment horizontal="center"/>
    </xf>
    <xf numFmtId="0" fontId="7" fillId="0" borderId="1" xfId="1" applyFont="1" applyBorder="1" applyAlignment="1">
      <alignment horizontal="center"/>
    </xf>
    <xf numFmtId="0" fontId="19" fillId="0" borderId="0" xfId="1" applyFont="1"/>
    <xf numFmtId="165" fontId="1" fillId="4" borderId="1" xfId="0" applyNumberFormat="1" applyFont="1" applyFill="1" applyBorder="1" applyAlignment="1">
      <alignment horizontal="center"/>
    </xf>
    <xf numFmtId="0" fontId="4" fillId="7" borderId="0" xfId="0" applyFont="1" applyFill="1"/>
    <xf numFmtId="165" fontId="7" fillId="7" borderId="2" xfId="1" applyNumberFormat="1" applyFont="1" applyFill="1" applyBorder="1" applyAlignment="1">
      <alignment horizontal="left"/>
    </xf>
    <xf numFmtId="165" fontId="7" fillId="7" borderId="1" xfId="1" applyNumberFormat="1" applyFont="1" applyFill="1" applyBorder="1"/>
    <xf numFmtId="0" fontId="4" fillId="2" borderId="0" xfId="0" applyFont="1" applyFill="1"/>
    <xf numFmtId="165" fontId="7" fillId="2" borderId="2" xfId="1" applyNumberFormat="1" applyFont="1" applyFill="1" applyBorder="1" applyAlignment="1">
      <alignment horizontal="left"/>
    </xf>
    <xf numFmtId="165" fontId="7" fillId="2" borderId="1" xfId="1" applyNumberFormat="1" applyFont="1" applyFill="1" applyBorder="1"/>
    <xf numFmtId="2" fontId="7" fillId="2" borderId="2" xfId="1" applyNumberFormat="1" applyFont="1" applyFill="1" applyBorder="1" applyAlignment="1">
      <alignment horizontal="left"/>
    </xf>
    <xf numFmtId="165" fontId="4" fillId="0" borderId="0" xfId="0" applyNumberFormat="1" applyFont="1"/>
    <xf numFmtId="2" fontId="4" fillId="8" borderId="1" xfId="0" applyNumberFormat="1" applyFont="1" applyFill="1" applyBorder="1" applyAlignment="1">
      <alignment horizontal="center" vertical="top" wrapText="1"/>
    </xf>
    <xf numFmtId="2" fontId="7" fillId="8" borderId="2" xfId="1" applyNumberFormat="1" applyFont="1" applyFill="1" applyBorder="1" applyAlignment="1">
      <alignment horizontal="center"/>
    </xf>
    <xf numFmtId="2" fontId="7" fillId="8" borderId="1" xfId="1" applyNumberFormat="1" applyFont="1" applyFill="1" applyBorder="1" applyAlignment="1">
      <alignment horizontal="center"/>
    </xf>
    <xf numFmtId="1" fontId="7" fillId="8" borderId="2" xfId="1" applyNumberFormat="1" applyFont="1" applyFill="1" applyBorder="1" applyAlignment="1">
      <alignment horizontal="center"/>
    </xf>
    <xf numFmtId="1" fontId="7" fillId="8" borderId="1" xfId="1" applyNumberFormat="1" applyFont="1" applyFill="1" applyBorder="1" applyAlignment="1">
      <alignment horizontal="center"/>
    </xf>
    <xf numFmtId="2" fontId="7" fillId="7" borderId="5" xfId="1" applyNumberFormat="1" applyFont="1" applyFill="1" applyBorder="1" applyAlignment="1">
      <alignment horizontal="center"/>
    </xf>
    <xf numFmtId="2" fontId="7" fillId="7" borderId="5" xfId="1" applyNumberFormat="1" applyFont="1" applyFill="1" applyBorder="1" applyAlignment="1">
      <alignment horizontal="left"/>
    </xf>
    <xf numFmtId="2" fontId="7" fillId="2" borderId="7" xfId="1" applyNumberFormat="1" applyFont="1" applyFill="1" applyBorder="1" applyAlignment="1">
      <alignment horizontal="center"/>
    </xf>
    <xf numFmtId="2" fontId="7" fillId="2" borderId="7" xfId="1" applyNumberFormat="1" applyFont="1" applyFill="1" applyBorder="1"/>
    <xf numFmtId="1" fontId="7" fillId="8" borderId="5" xfId="1" applyNumberFormat="1" applyFont="1" applyFill="1" applyBorder="1" applyAlignment="1">
      <alignment horizontal="center"/>
    </xf>
    <xf numFmtId="2" fontId="7" fillId="2" borderId="5" xfId="1" applyNumberFormat="1" applyFont="1" applyFill="1" applyBorder="1" applyAlignment="1">
      <alignment horizontal="left"/>
    </xf>
    <xf numFmtId="165" fontId="7" fillId="8" borderId="5" xfId="1" applyNumberFormat="1" applyFont="1" applyFill="1" applyBorder="1" applyAlignment="1">
      <alignment horizontal="left"/>
    </xf>
    <xf numFmtId="2" fontId="7" fillId="8" borderId="5" xfId="1" applyNumberFormat="1" applyFont="1" applyFill="1" applyBorder="1" applyAlignment="1">
      <alignment horizontal="center"/>
    </xf>
    <xf numFmtId="166" fontId="7" fillId="7" borderId="7" xfId="1" applyNumberFormat="1" applyFont="1" applyFill="1" applyBorder="1" applyAlignment="1">
      <alignment horizontal="center"/>
    </xf>
    <xf numFmtId="166" fontId="7" fillId="2" borderId="7" xfId="1" applyNumberFormat="1" applyFont="1" applyFill="1" applyBorder="1" applyAlignment="1">
      <alignment horizontal="center"/>
    </xf>
    <xf numFmtId="20" fontId="1" fillId="3" borderId="7" xfId="0" applyNumberFormat="1" applyFont="1" applyFill="1" applyBorder="1" applyAlignment="1">
      <alignment horizontal="center"/>
    </xf>
    <xf numFmtId="20" fontId="1" fillId="2" borderId="7" xfId="0" applyNumberFormat="1" applyFont="1" applyFill="1" applyBorder="1" applyAlignment="1">
      <alignment horizontal="center"/>
    </xf>
    <xf numFmtId="1" fontId="1" fillId="3" borderId="7" xfId="0" applyNumberFormat="1" applyFont="1" applyFill="1" applyBorder="1" applyAlignment="1">
      <alignment horizontal="center"/>
    </xf>
    <xf numFmtId="1" fontId="1" fillId="2" borderId="7" xfId="0" applyNumberFormat="1" applyFont="1" applyFill="1" applyBorder="1" applyAlignment="1">
      <alignment horizontal="center"/>
    </xf>
    <xf numFmtId="165" fontId="1" fillId="4" borderId="7" xfId="0" applyNumberFormat="1" applyFont="1" applyFill="1" applyBorder="1" applyAlignment="1">
      <alignment horizontal="center"/>
    </xf>
    <xf numFmtId="20" fontId="1" fillId="4" borderId="7" xfId="0" applyNumberFormat="1" applyFont="1" applyFill="1" applyBorder="1" applyAlignment="1">
      <alignment horizontal="center"/>
    </xf>
    <xf numFmtId="0" fontId="1" fillId="4" borderId="7" xfId="0" applyFont="1" applyFill="1" applyBorder="1" applyAlignment="1">
      <alignment horizontal="center"/>
    </xf>
    <xf numFmtId="0" fontId="7" fillId="0" borderId="7" xfId="1" applyFont="1" applyBorder="1" applyAlignment="1">
      <alignment horizontal="center"/>
    </xf>
    <xf numFmtId="164" fontId="1" fillId="0" borderId="8" xfId="0" applyNumberFormat="1" applyFont="1" applyBorder="1"/>
    <xf numFmtId="164" fontId="16" fillId="6" borderId="0" xfId="0" applyNumberFormat="1" applyFont="1" applyFill="1" applyBorder="1"/>
    <xf numFmtId="0" fontId="1" fillId="0" borderId="0" xfId="0" applyFont="1" applyBorder="1"/>
    <xf numFmtId="2" fontId="7" fillId="7" borderId="0" xfId="1" applyNumberFormat="1" applyFont="1" applyFill="1" applyBorder="1" applyAlignment="1">
      <alignment horizontal="center"/>
    </xf>
    <xf numFmtId="2" fontId="7" fillId="7" borderId="0" xfId="1" applyNumberFormat="1" applyFont="1" applyFill="1" applyBorder="1" applyAlignment="1">
      <alignment horizontal="left"/>
    </xf>
    <xf numFmtId="2" fontId="7" fillId="2" borderId="0" xfId="1" applyNumberFormat="1" applyFont="1" applyFill="1" applyBorder="1" applyAlignment="1">
      <alignment horizontal="center"/>
    </xf>
    <xf numFmtId="2" fontId="7" fillId="2" borderId="0" xfId="1" applyNumberFormat="1" applyFont="1" applyFill="1" applyBorder="1"/>
    <xf numFmtId="1" fontId="7" fillId="8" borderId="0" xfId="1" applyNumberFormat="1" applyFont="1" applyFill="1" applyBorder="1" applyAlignment="1">
      <alignment horizontal="center"/>
    </xf>
    <xf numFmtId="2" fontId="7" fillId="2" borderId="0" xfId="1" applyNumberFormat="1" applyFont="1" applyFill="1" applyBorder="1" applyAlignment="1">
      <alignment horizontal="left"/>
    </xf>
    <xf numFmtId="165" fontId="7" fillId="8" borderId="0" xfId="1" applyNumberFormat="1" applyFont="1" applyFill="1" applyBorder="1" applyAlignment="1">
      <alignment horizontal="left"/>
    </xf>
    <xf numFmtId="2" fontId="7" fillId="8" borderId="0" xfId="1" applyNumberFormat="1" applyFont="1" applyFill="1" applyBorder="1" applyAlignment="1">
      <alignment horizontal="center"/>
    </xf>
    <xf numFmtId="166" fontId="7" fillId="7" borderId="0" xfId="1" applyNumberFormat="1" applyFont="1" applyFill="1" applyBorder="1" applyAlignment="1">
      <alignment horizontal="center"/>
    </xf>
    <xf numFmtId="166" fontId="7" fillId="2" borderId="0" xfId="1" applyNumberFormat="1" applyFont="1" applyFill="1" applyBorder="1" applyAlignment="1">
      <alignment horizontal="center"/>
    </xf>
    <xf numFmtId="20" fontId="1" fillId="3" borderId="0" xfId="0" applyNumberFormat="1" applyFont="1" applyFill="1" applyBorder="1" applyAlignment="1">
      <alignment horizontal="center"/>
    </xf>
    <xf numFmtId="20" fontId="1" fillId="2" borderId="0" xfId="0" applyNumberFormat="1" applyFont="1" applyFill="1" applyBorder="1" applyAlignment="1">
      <alignment horizontal="center"/>
    </xf>
    <xf numFmtId="1" fontId="1" fillId="3" borderId="0" xfId="0" applyNumberFormat="1" applyFont="1" applyFill="1" applyBorder="1" applyAlignment="1">
      <alignment horizontal="center"/>
    </xf>
    <xf numFmtId="1" fontId="1" fillId="2" borderId="0" xfId="0" applyNumberFormat="1" applyFont="1" applyFill="1" applyBorder="1" applyAlignment="1">
      <alignment horizontal="center"/>
    </xf>
    <xf numFmtId="165" fontId="1" fillId="4" borderId="0" xfId="0" applyNumberFormat="1" applyFont="1" applyFill="1" applyBorder="1" applyAlignment="1">
      <alignment horizontal="center"/>
    </xf>
    <xf numFmtId="20" fontId="1" fillId="4" borderId="0" xfId="0" applyNumberFormat="1" applyFont="1" applyFill="1" applyBorder="1" applyAlignment="1">
      <alignment horizontal="center"/>
    </xf>
    <xf numFmtId="0" fontId="7" fillId="0" borderId="0" xfId="1" applyFont="1" applyBorder="1" applyAlignment="1">
      <alignment wrapText="1"/>
    </xf>
    <xf numFmtId="167" fontId="7" fillId="0" borderId="0" xfId="1" applyNumberFormat="1" applyFont="1" applyBorder="1" applyAlignment="1">
      <alignment horizontal="center"/>
    </xf>
    <xf numFmtId="0" fontId="1" fillId="3" borderId="0" xfId="0" applyNumberFormat="1" applyFont="1" applyFill="1" applyBorder="1" applyAlignment="1">
      <alignment horizontal="center"/>
    </xf>
    <xf numFmtId="2" fontId="1" fillId="7" borderId="0" xfId="0" applyNumberFormat="1" applyFont="1" applyFill="1" applyBorder="1" applyAlignment="1">
      <alignment horizontal="center"/>
    </xf>
    <xf numFmtId="2" fontId="1" fillId="7" borderId="0" xfId="0" applyNumberFormat="1" applyFont="1" applyFill="1" applyBorder="1"/>
    <xf numFmtId="2" fontId="8" fillId="2" borderId="0" xfId="1" applyNumberFormat="1" applyFont="1" applyFill="1" applyBorder="1" applyAlignment="1">
      <alignment horizontal="center"/>
    </xf>
    <xf numFmtId="2" fontId="8" fillId="2" borderId="0" xfId="1" applyNumberFormat="1" applyFont="1" applyFill="1" applyBorder="1"/>
    <xf numFmtId="165" fontId="7" fillId="7" borderId="0" xfId="1" applyNumberFormat="1" applyFont="1" applyFill="1" applyBorder="1" applyAlignment="1">
      <alignment horizontal="left"/>
    </xf>
    <xf numFmtId="165" fontId="7" fillId="2" borderId="0" xfId="1" applyNumberFormat="1" applyFont="1" applyFill="1" applyBorder="1" applyAlignment="1">
      <alignment horizontal="left"/>
    </xf>
    <xf numFmtId="166" fontId="1" fillId="7" borderId="0" xfId="0" applyNumberFormat="1" applyFont="1" applyFill="1" applyBorder="1" applyAlignment="1">
      <alignment horizontal="center"/>
    </xf>
    <xf numFmtId="0" fontId="12" fillId="0" borderId="0" xfId="1" applyFont="1" applyBorder="1" applyAlignment="1">
      <alignment wrapText="1"/>
    </xf>
    <xf numFmtId="0" fontId="1" fillId="4" borderId="2" xfId="0" applyFont="1" applyFill="1" applyBorder="1" applyAlignment="1">
      <alignment horizontal="center"/>
    </xf>
    <xf numFmtId="0" fontId="1" fillId="3" borderId="7" xfId="0" applyNumberFormat="1" applyFont="1" applyFill="1" applyBorder="1" applyAlignment="1">
      <alignment horizontal="center"/>
    </xf>
    <xf numFmtId="2" fontId="7" fillId="2" borderId="1" xfId="1" applyNumberFormat="1" applyFont="1" applyFill="1" applyBorder="1" applyAlignment="1">
      <alignment horizontal="left"/>
    </xf>
    <xf numFmtId="0" fontId="23" fillId="4" borderId="1" xfId="0" applyFont="1" applyFill="1" applyBorder="1" applyAlignment="1">
      <alignment horizontal="center"/>
    </xf>
    <xf numFmtId="0" fontId="22" fillId="4" borderId="1" xfId="0" applyFont="1" applyFill="1" applyBorder="1" applyAlignment="1">
      <alignment horizontal="center"/>
    </xf>
    <xf numFmtId="0" fontId="7" fillId="0" borderId="1" xfId="1" applyFont="1" applyBorder="1"/>
    <xf numFmtId="165" fontId="4" fillId="0" borderId="0" xfId="0" applyNumberFormat="1" applyFont="1" applyAlignment="1">
      <alignment horizontal="center"/>
    </xf>
    <xf numFmtId="165" fontId="7" fillId="8" borderId="2" xfId="1" applyNumberFormat="1" applyFont="1" applyFill="1" applyBorder="1" applyAlignment="1">
      <alignment horizontal="center"/>
    </xf>
    <xf numFmtId="165" fontId="1" fillId="2" borderId="1" xfId="0" applyNumberFormat="1" applyFont="1" applyFill="1" applyBorder="1" applyAlignment="1">
      <alignment horizontal="center"/>
    </xf>
    <xf numFmtId="165" fontId="1" fillId="2" borderId="7" xfId="0" applyNumberFormat="1" applyFont="1" applyFill="1" applyBorder="1" applyAlignment="1">
      <alignment horizontal="center"/>
    </xf>
    <xf numFmtId="165" fontId="1" fillId="2" borderId="0" xfId="0" applyNumberFormat="1" applyFont="1" applyFill="1" applyBorder="1" applyAlignment="1">
      <alignment horizontal="center"/>
    </xf>
    <xf numFmtId="0" fontId="13" fillId="0" borderId="2" xfId="0" applyFont="1" applyBorder="1"/>
    <xf numFmtId="164" fontId="16" fillId="6" borderId="5" xfId="0" applyNumberFormat="1" applyFont="1" applyFill="1" applyBorder="1"/>
    <xf numFmtId="164" fontId="1" fillId="0" borderId="9" xfId="0" applyNumberFormat="1" applyFont="1" applyBorder="1"/>
    <xf numFmtId="164" fontId="1" fillId="0" borderId="2" xfId="0" applyNumberFormat="1" applyFont="1" applyBorder="1"/>
    <xf numFmtId="0" fontId="15" fillId="0" borderId="2" xfId="0" applyFont="1" applyBorder="1"/>
    <xf numFmtId="0" fontId="4" fillId="0" borderId="4" xfId="0" applyFont="1" applyBorder="1"/>
    <xf numFmtId="0" fontId="1" fillId="0" borderId="4" xfId="0" applyFont="1" applyBorder="1" applyAlignment="1">
      <alignment horizontal="center"/>
    </xf>
    <xf numFmtId="0" fontId="1" fillId="0" borderId="4" xfId="0" applyFont="1" applyBorder="1"/>
    <xf numFmtId="0" fontId="1" fillId="0" borderId="10" xfId="0" applyFont="1" applyBorder="1"/>
    <xf numFmtId="164" fontId="1" fillId="0" borderId="11" xfId="0" applyNumberFormat="1" applyFont="1" applyBorder="1"/>
    <xf numFmtId="164" fontId="1" fillId="0" borderId="4" xfId="0" applyNumberFormat="1" applyFont="1" applyBorder="1"/>
    <xf numFmtId="0" fontId="0" fillId="0" borderId="4" xfId="0" applyBorder="1"/>
    <xf numFmtId="0" fontId="13" fillId="0" borderId="1" xfId="0" applyFont="1" applyBorder="1" applyAlignment="1">
      <alignment horizontal="center"/>
    </xf>
    <xf numFmtId="164" fontId="1" fillId="0" borderId="1" xfId="0" applyNumberFormat="1" applyFont="1" applyBorder="1" applyAlignment="1">
      <alignment horizontal="center"/>
    </xf>
    <xf numFmtId="0" fontId="15" fillId="0" borderId="1" xfId="0" applyFont="1" applyBorder="1" applyAlignment="1">
      <alignment horizontal="center"/>
    </xf>
    <xf numFmtId="165" fontId="16" fillId="6" borderId="1" xfId="0" applyNumberFormat="1" applyFont="1" applyFill="1" applyBorder="1" applyAlignment="1">
      <alignment horizontal="center"/>
    </xf>
    <xf numFmtId="165" fontId="16" fillId="6" borderId="8" xfId="0" applyNumberFormat="1" applyFont="1" applyFill="1" applyBorder="1" applyAlignment="1">
      <alignment horizontal="center"/>
    </xf>
    <xf numFmtId="0" fontId="4" fillId="0" borderId="0" xfId="0" applyFont="1" applyAlignment="1">
      <alignment horizontal="center" vertical="center"/>
    </xf>
    <xf numFmtId="0" fontId="22" fillId="4" borderId="1" xfId="0" applyNumberFormat="1" applyFont="1" applyFill="1" applyBorder="1" applyAlignment="1">
      <alignment horizontal="center"/>
    </xf>
    <xf numFmtId="0" fontId="4" fillId="8" borderId="2" xfId="0" applyFont="1" applyFill="1" applyBorder="1" applyAlignment="1">
      <alignment horizontal="center" vertical="top" wrapText="1"/>
    </xf>
    <xf numFmtId="165" fontId="8" fillId="8" borderId="2" xfId="1" applyNumberFormat="1" applyFont="1" applyFill="1" applyBorder="1" applyAlignment="1">
      <alignment horizontal="center" vertical="center"/>
    </xf>
    <xf numFmtId="165" fontId="16" fillId="6" borderId="2" xfId="0" applyNumberFormat="1" applyFont="1" applyFill="1" applyBorder="1" applyAlignment="1">
      <alignment horizontal="center"/>
    </xf>
    <xf numFmtId="165" fontId="16" fillId="6" borderId="9" xfId="0" applyNumberFormat="1" applyFont="1" applyFill="1" applyBorder="1" applyAlignment="1">
      <alignment horizontal="center"/>
    </xf>
    <xf numFmtId="0" fontId="0" fillId="8" borderId="2" xfId="0" applyFill="1" applyBorder="1"/>
    <xf numFmtId="0" fontId="4" fillId="0" borderId="12" xfId="0" applyFont="1" applyBorder="1"/>
    <xf numFmtId="20" fontId="1" fillId="3" borderId="12" xfId="0" applyNumberFormat="1" applyFont="1" applyFill="1" applyBorder="1" applyAlignment="1">
      <alignment horizontal="center"/>
    </xf>
    <xf numFmtId="2" fontId="1" fillId="4" borderId="0" xfId="0" applyNumberFormat="1" applyFont="1" applyFill="1" applyBorder="1" applyAlignment="1">
      <alignment horizontal="center"/>
    </xf>
    <xf numFmtId="0" fontId="24" fillId="0" borderId="0" xfId="0" applyFont="1" applyAlignment="1">
      <alignment horizontal="center"/>
    </xf>
    <xf numFmtId="0" fontId="23" fillId="4" borderId="2" xfId="0" applyFont="1" applyFill="1" applyBorder="1" applyAlignment="1">
      <alignment horizontal="center"/>
    </xf>
    <xf numFmtId="0" fontId="22" fillId="4" borderId="2" xfId="0" applyFont="1" applyFill="1" applyBorder="1" applyAlignment="1">
      <alignment horizontal="center"/>
    </xf>
    <xf numFmtId="0" fontId="1" fillId="4" borderId="4" xfId="0" applyFont="1" applyFill="1" applyBorder="1" applyAlignment="1">
      <alignment horizontal="center"/>
    </xf>
    <xf numFmtId="1" fontId="1" fillId="4" borderId="1" xfId="0" applyNumberFormat="1" applyFont="1" applyFill="1" applyBorder="1" applyAlignment="1">
      <alignment horizontal="center"/>
    </xf>
    <xf numFmtId="2" fontId="22" fillId="4" borderId="0" xfId="0" applyNumberFormat="1" applyFont="1" applyFill="1" applyBorder="1" applyAlignment="1">
      <alignment horizontal="center"/>
    </xf>
    <xf numFmtId="1" fontId="22" fillId="4" borderId="1" xfId="0" applyNumberFormat="1" applyFont="1" applyFill="1" applyBorder="1" applyAlignment="1">
      <alignment horizontal="center"/>
    </xf>
    <xf numFmtId="164" fontId="16" fillId="6" borderId="7" xfId="0" applyNumberFormat="1" applyFont="1" applyFill="1" applyBorder="1"/>
    <xf numFmtId="165" fontId="16" fillId="6" borderId="13" xfId="0" applyNumberFormat="1" applyFont="1" applyFill="1" applyBorder="1" applyAlignment="1">
      <alignment horizontal="center"/>
    </xf>
    <xf numFmtId="0" fontId="1" fillId="0" borderId="7" xfId="0" applyFont="1" applyBorder="1"/>
    <xf numFmtId="2" fontId="7" fillId="7" borderId="7" xfId="1" applyNumberFormat="1" applyFont="1" applyFill="1" applyBorder="1" applyAlignment="1">
      <alignment horizontal="center"/>
    </xf>
    <xf numFmtId="2" fontId="7" fillId="7" borderId="7" xfId="1" applyNumberFormat="1" applyFont="1" applyFill="1" applyBorder="1" applyAlignment="1">
      <alignment horizontal="left"/>
    </xf>
    <xf numFmtId="165" fontId="16" fillId="6" borderId="7" xfId="0" applyNumberFormat="1" applyFont="1" applyFill="1" applyBorder="1" applyAlignment="1">
      <alignment horizontal="center"/>
    </xf>
    <xf numFmtId="1" fontId="7" fillId="8" borderId="7" xfId="1" applyNumberFormat="1" applyFont="1" applyFill="1" applyBorder="1" applyAlignment="1">
      <alignment horizontal="center"/>
    </xf>
    <xf numFmtId="2" fontId="7" fillId="2" borderId="7" xfId="1" applyNumberFormat="1" applyFont="1" applyFill="1" applyBorder="1" applyAlignment="1">
      <alignment horizontal="left"/>
    </xf>
    <xf numFmtId="165" fontId="7" fillId="8" borderId="7" xfId="1" applyNumberFormat="1" applyFont="1" applyFill="1" applyBorder="1" applyAlignment="1">
      <alignment horizontal="left"/>
    </xf>
    <xf numFmtId="2" fontId="7" fillId="8" borderId="7" xfId="1" applyNumberFormat="1" applyFont="1" applyFill="1" applyBorder="1" applyAlignment="1">
      <alignment horizontal="center"/>
    </xf>
    <xf numFmtId="1" fontId="1" fillId="4" borderId="7" xfId="0" applyNumberFormat="1" applyFont="1" applyFill="1" applyBorder="1" applyAlignment="1">
      <alignment horizontal="center"/>
    </xf>
    <xf numFmtId="0" fontId="1" fillId="4" borderId="10" xfId="0" applyFont="1" applyFill="1" applyBorder="1" applyAlignment="1">
      <alignment horizontal="center"/>
    </xf>
    <xf numFmtId="0" fontId="7" fillId="0" borderId="7" xfId="1" applyFont="1" applyBorder="1"/>
    <xf numFmtId="1" fontId="1" fillId="3" borderId="8" xfId="0" applyNumberFormat="1" applyFont="1" applyFill="1" applyBorder="1" applyAlignment="1">
      <alignment horizontal="center"/>
    </xf>
    <xf numFmtId="2" fontId="1" fillId="4" borderId="1" xfId="0" applyNumberFormat="1" applyFont="1" applyFill="1" applyBorder="1" applyAlignment="1">
      <alignment horizontal="center"/>
    </xf>
    <xf numFmtId="0" fontId="1" fillId="8" borderId="1" xfId="0" applyFont="1" applyFill="1" applyBorder="1"/>
    <xf numFmtId="2" fontId="18" fillId="7" borderId="1" xfId="1" applyNumberFormat="1" applyFont="1" applyFill="1" applyBorder="1" applyAlignment="1">
      <alignment horizontal="left"/>
    </xf>
    <xf numFmtId="20" fontId="23" fillId="4" borderId="1" xfId="0" applyNumberFormat="1" applyFont="1" applyFill="1" applyBorder="1" applyAlignment="1">
      <alignment horizontal="center"/>
    </xf>
    <xf numFmtId="2" fontId="18" fillId="2" borderId="1" xfId="1" applyNumberFormat="1" applyFont="1" applyFill="1" applyBorder="1" applyAlignment="1">
      <alignment horizontal="left"/>
    </xf>
    <xf numFmtId="166" fontId="18" fillId="2" borderId="1" xfId="1" applyNumberFormat="1" applyFont="1" applyFill="1" applyBorder="1" applyAlignment="1">
      <alignment horizontal="center"/>
    </xf>
    <xf numFmtId="0" fontId="7" fillId="0" borderId="1" xfId="1" applyFont="1" applyBorder="1" applyAlignment="1">
      <alignment wrapText="1"/>
    </xf>
    <xf numFmtId="0" fontId="1" fillId="4" borderId="1" xfId="0" applyFont="1" applyFill="1" applyBorder="1" applyAlignment="1">
      <alignment horizontal="left"/>
    </xf>
    <xf numFmtId="0" fontId="1" fillId="4" borderId="6" xfId="0" applyFont="1" applyFill="1" applyBorder="1" applyAlignment="1">
      <alignment horizontal="left"/>
    </xf>
    <xf numFmtId="0" fontId="4" fillId="0" borderId="0" xfId="0" applyFont="1" applyAlignment="1">
      <alignment horizontal="left"/>
    </xf>
    <xf numFmtId="0" fontId="1" fillId="4" borderId="3" xfId="0" applyFont="1" applyFill="1" applyBorder="1" applyAlignment="1">
      <alignment horizontal="left"/>
    </xf>
    <xf numFmtId="0" fontId="1" fillId="4" borderId="0" xfId="0" applyFont="1" applyFill="1" applyBorder="1" applyAlignment="1">
      <alignment horizontal="left"/>
    </xf>
    <xf numFmtId="0" fontId="1" fillId="4" borderId="7" xfId="0" applyFont="1" applyFill="1" applyBorder="1" applyAlignment="1">
      <alignment horizontal="left"/>
    </xf>
    <xf numFmtId="164" fontId="1" fillId="0" borderId="8" xfId="0" applyNumberFormat="1" applyFont="1" applyBorder="1" applyAlignment="1">
      <alignment horizontal="left"/>
    </xf>
    <xf numFmtId="164" fontId="1" fillId="0" borderId="1" xfId="0" applyNumberFormat="1" applyFont="1" applyBorder="1" applyAlignment="1">
      <alignment horizontal="left"/>
    </xf>
    <xf numFmtId="2" fontId="7" fillId="2" borderId="1" xfId="1" applyNumberFormat="1" applyFont="1" applyFill="1" applyBorder="1" applyAlignment="1">
      <alignment horizontal="center" wrapText="1"/>
    </xf>
    <xf numFmtId="2" fontId="18" fillId="2" borderId="1" xfId="1" applyNumberFormat="1" applyFont="1" applyFill="1" applyBorder="1" applyAlignment="1">
      <alignment wrapText="1"/>
    </xf>
    <xf numFmtId="0" fontId="22" fillId="4" borderId="1" xfId="0" applyFont="1" applyFill="1" applyBorder="1" applyAlignment="1">
      <alignment horizontal="left"/>
    </xf>
    <xf numFmtId="2" fontId="18" fillId="2" borderId="1" xfId="1" applyNumberFormat="1" applyFont="1" applyFill="1" applyBorder="1" applyAlignment="1">
      <alignment horizontal="center" wrapText="1"/>
    </xf>
    <xf numFmtId="165" fontId="25" fillId="6" borderId="1" xfId="0" applyNumberFormat="1" applyFont="1" applyFill="1" applyBorder="1" applyAlignment="1">
      <alignment horizontal="center"/>
    </xf>
    <xf numFmtId="1" fontId="18" fillId="8" borderId="1" xfId="1" applyNumberFormat="1" applyFont="1" applyFill="1" applyBorder="1" applyAlignment="1">
      <alignment horizontal="center"/>
    </xf>
    <xf numFmtId="1" fontId="22" fillId="3" borderId="1" xfId="0" applyNumberFormat="1" applyFont="1" applyFill="1" applyBorder="1" applyAlignment="1">
      <alignment horizontal="center"/>
    </xf>
    <xf numFmtId="1" fontId="23" fillId="3" borderId="1" xfId="0" applyNumberFormat="1" applyFont="1" applyFill="1" applyBorder="1" applyAlignment="1">
      <alignment horizontal="center"/>
    </xf>
    <xf numFmtId="167" fontId="7" fillId="0" borderId="1" xfId="1" applyNumberFormat="1" applyFont="1" applyBorder="1" applyAlignment="1">
      <alignment horizontal="center"/>
    </xf>
    <xf numFmtId="0" fontId="1" fillId="8" borderId="1" xfId="0" applyFont="1" applyFill="1" applyBorder="1" applyAlignment="1"/>
    <xf numFmtId="0" fontId="8" fillId="5" borderId="1" xfId="1" applyFont="1" applyFill="1" applyBorder="1" applyAlignment="1"/>
    <xf numFmtId="0" fontId="20" fillId="5" borderId="1" xfId="1" applyFont="1" applyFill="1" applyBorder="1" applyAlignment="1"/>
    <xf numFmtId="0" fontId="19" fillId="0" borderId="1" xfId="1" applyFont="1" applyFill="1" applyBorder="1" applyAlignment="1"/>
    <xf numFmtId="0" fontId="19" fillId="0" borderId="4" xfId="1" applyFont="1" applyBorder="1" applyAlignment="1"/>
    <xf numFmtId="0" fontId="19" fillId="0" borderId="1" xfId="1" applyFont="1" applyBorder="1" applyAlignment="1"/>
    <xf numFmtId="0" fontId="19" fillId="0" borderId="7" xfId="1" applyFont="1" applyBorder="1" applyAlignment="1"/>
    <xf numFmtId="0" fontId="19" fillId="0" borderId="1" xfId="1" applyNumberFormat="1" applyFont="1" applyBorder="1" applyAlignment="1"/>
    <xf numFmtId="0" fontId="19" fillId="0" borderId="0" xfId="1" applyFont="1" applyBorder="1" applyAlignment="1"/>
    <xf numFmtId="0" fontId="19" fillId="0" borderId="0" xfId="1" applyNumberFormat="1" applyFont="1" applyBorder="1" applyAlignment="1"/>
    <xf numFmtId="167" fontId="19" fillId="0" borderId="0" xfId="1" applyNumberFormat="1" applyFont="1" applyBorder="1" applyAlignment="1"/>
    <xf numFmtId="164" fontId="1" fillId="0" borderId="8" xfId="0" applyNumberFormat="1" applyFont="1" applyBorder="1" applyAlignment="1"/>
    <xf numFmtId="164" fontId="1" fillId="0" borderId="1" xfId="0" applyNumberFormat="1" applyFont="1" applyBorder="1" applyAlignment="1"/>
    <xf numFmtId="0" fontId="0" fillId="0" borderId="1" xfId="0" applyBorder="1" applyAlignment="1"/>
    <xf numFmtId="0" fontId="4" fillId="4" borderId="6" xfId="0" applyFont="1" applyFill="1" applyBorder="1" applyAlignment="1">
      <alignment horizontal="center" vertical="top"/>
    </xf>
    <xf numFmtId="0" fontId="1" fillId="4" borderId="1" xfId="0" applyFont="1" applyFill="1" applyBorder="1" applyAlignment="1">
      <alignment horizontal="left" vertical="top"/>
    </xf>
    <xf numFmtId="0" fontId="0" fillId="4" borderId="1" xfId="0" applyFill="1" applyBorder="1" applyAlignment="1"/>
    <xf numFmtId="166" fontId="18" fillId="2" borderId="1" xfId="1" applyNumberFormat="1" applyFont="1" applyFill="1" applyBorder="1" applyAlignment="1">
      <alignment horizontal="center" wrapText="1"/>
    </xf>
    <xf numFmtId="20" fontId="22" fillId="4" borderId="1" xfId="0" applyNumberFormat="1" applyFont="1" applyFill="1" applyBorder="1" applyAlignment="1">
      <alignment horizontal="center"/>
    </xf>
    <xf numFmtId="165" fontId="22" fillId="2" borderId="1" xfId="0" applyNumberFormat="1" applyFont="1" applyFill="1" applyBorder="1" applyAlignment="1">
      <alignment horizontal="center"/>
    </xf>
    <xf numFmtId="165" fontId="23" fillId="2" borderId="1" xfId="0" applyNumberFormat="1" applyFont="1" applyFill="1" applyBorder="1" applyAlignment="1">
      <alignment horizontal="center"/>
    </xf>
  </cellXfs>
  <cellStyles count="2">
    <cellStyle name="Navadno" xfId="0" builtinId="0"/>
    <cellStyle name="Navadno 2" xfId="1"/>
  </cellStyles>
  <dxfs count="0"/>
  <tableStyles count="0" defaultTableStyle="TableStyleMedium9" defaultPivotStyle="PivotStyleLight16"/>
</styleSheet>
</file>

<file path=xl/_rels/workbook.xml.rels><?xml version="1.0" encoding="UTF-8" standalone="yes"?>
<Relationships xmlns="http://schemas.openxmlformats.org/package/2006/relationships"><Relationship Id="rId3" Type="http://schemas.openxmlformats.org/officeDocument/2006/relationships/worksheet" Target="worksheets/sheet3.xml"/><Relationship Id="rId7" Type="http://schemas.openxmlformats.org/officeDocument/2006/relationships/calcChain" Target="calcChain.xml"/><Relationship Id="rId2" Type="http://schemas.openxmlformats.org/officeDocument/2006/relationships/worksheet" Target="worksheets/sheet2.xml"/><Relationship Id="rId1" Type="http://schemas.openxmlformats.org/officeDocument/2006/relationships/worksheet" Target="worksheets/sheet1.xml"/><Relationship Id="rId6" Type="http://schemas.openxmlformats.org/officeDocument/2006/relationships/sharedStrings" Target="sharedStrings.xml"/><Relationship Id="rId5" Type="http://schemas.openxmlformats.org/officeDocument/2006/relationships/styles" Target="styles.xml"/><Relationship Id="rId4" Type="http://schemas.openxmlformats.org/officeDocument/2006/relationships/theme" Target="theme/theme1.xml"/></Relationships>
</file>

<file path=xl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sheet1.xml><?xml version="1.0" encoding="utf-8"?>
<worksheet xmlns="http://schemas.openxmlformats.org/spreadsheetml/2006/main" xmlns:r="http://schemas.openxmlformats.org/officeDocument/2006/relationships">
  <dimension ref="A1:BB282"/>
  <sheetViews>
    <sheetView tabSelected="1" zoomScale="85" zoomScaleNormal="85" workbookViewId="0">
      <pane xSplit="1" ySplit="5" topLeftCell="Q148" activePane="bottomRight" state="frozen"/>
      <selection pane="topRight" activeCell="B1" sqref="B1"/>
      <selection pane="bottomLeft" activeCell="A3" sqref="A3"/>
      <selection pane="bottomRight" activeCell="A162" sqref="A162:XFD162"/>
    </sheetView>
  </sheetViews>
  <sheetFormatPr defaultColWidth="10.7109375" defaultRowHeight="15"/>
  <cols>
    <col min="1" max="1" width="9.42578125" style="149" customWidth="1"/>
    <col min="2" max="2" width="8.42578125" style="159" bestFit="1" customWidth="1"/>
    <col min="3" max="3" width="6.5703125" style="156" bestFit="1" customWidth="1"/>
    <col min="4" max="4" width="5" style="30" bestFit="1" customWidth="1"/>
    <col min="5" max="5" width="6.28515625" style="30" bestFit="1" customWidth="1"/>
    <col min="6" max="6" width="6.5703125" style="3" bestFit="1" customWidth="1"/>
    <col min="7" max="7" width="5" style="3" bestFit="1" customWidth="1"/>
    <col min="8" max="8" width="6.140625" style="45" bestFit="1" customWidth="1"/>
    <col min="9" max="9" width="4.5703125" style="45" bestFit="1" customWidth="1"/>
    <col min="10" max="10" width="5.5703125" style="30" bestFit="1" customWidth="1"/>
    <col min="11" max="11" width="6.5703125" style="30" bestFit="1" customWidth="1"/>
    <col min="12" max="12" width="5.5703125" style="3" bestFit="1" customWidth="1"/>
    <col min="13" max="13" width="6.5703125" style="3" bestFit="1" customWidth="1"/>
    <col min="14" max="14" width="8.42578125" style="45" bestFit="1" customWidth="1"/>
    <col min="15" max="15" width="8.42578125" style="45" customWidth="1"/>
    <col min="16" max="16" width="7.140625" style="30" bestFit="1" customWidth="1"/>
    <col min="17" max="17" width="7.140625" style="3" bestFit="1" customWidth="1"/>
    <col min="18" max="18" width="6.140625" style="168" bestFit="1" customWidth="1"/>
    <col min="19" max="20" width="4.85546875" style="5" bestFit="1" customWidth="1"/>
    <col min="21" max="21" width="6.7109375" style="5" bestFit="1" customWidth="1"/>
    <col min="22" max="22" width="6" style="3" bestFit="1" customWidth="1"/>
    <col min="23" max="23" width="7" style="3" bestFit="1" customWidth="1"/>
    <col min="24" max="24" width="6.7109375" style="3" bestFit="1" customWidth="1"/>
    <col min="25" max="26" width="7.140625" style="5" bestFit="1" customWidth="1"/>
    <col min="27" max="27" width="7.42578125" style="5" bestFit="1" customWidth="1"/>
    <col min="28" max="28" width="7.140625" style="5" hidden="1" customWidth="1"/>
    <col min="29" max="29" width="7.140625" style="5" bestFit="1" customWidth="1"/>
    <col min="30" max="30" width="7.140625" style="3" bestFit="1" customWidth="1"/>
    <col min="31" max="31" width="7.140625" style="3" hidden="1" customWidth="1"/>
    <col min="32" max="32" width="7.140625" style="3" bestFit="1" customWidth="1"/>
    <col min="33" max="33" width="8.7109375" style="9" bestFit="1" customWidth="1"/>
    <col min="34" max="34" width="8.7109375" style="9" customWidth="1"/>
    <col min="35" max="37" width="5.28515625" style="9" bestFit="1" customWidth="1"/>
    <col min="38" max="39" width="7.85546875" style="9" bestFit="1" customWidth="1"/>
    <col min="40" max="40" width="7.85546875" style="9" customWidth="1"/>
    <col min="41" max="41" width="7.5703125" style="9" bestFit="1" customWidth="1"/>
    <col min="42" max="44" width="7.5703125" style="9" customWidth="1"/>
    <col min="45" max="45" width="8.5703125" style="9" bestFit="1" customWidth="1"/>
    <col min="46" max="46" width="8.5703125" style="9" customWidth="1"/>
    <col min="47" max="47" width="30.85546875" style="233" customWidth="1"/>
    <col min="48" max="48" width="7" style="8" bestFit="1" customWidth="1"/>
    <col min="49" max="49" width="98.140625" style="8" customWidth="1"/>
    <col min="50" max="50" width="98.28515625" style="230" customWidth="1"/>
    <col min="51" max="51" width="21" style="8" bestFit="1" customWidth="1"/>
    <col min="52" max="54" width="10.7109375" style="1"/>
  </cols>
  <sheetData>
    <row r="1" spans="1:51" s="194" customFormat="1" ht="11.25">
      <c r="A1" s="194" t="s">
        <v>161</v>
      </c>
      <c r="B1" s="194" t="s">
        <v>167</v>
      </c>
      <c r="AU1" s="217"/>
      <c r="AX1" s="217"/>
    </row>
    <row r="2" spans="1:51" s="194" customFormat="1" ht="11.25">
      <c r="A2" s="194" t="s">
        <v>162</v>
      </c>
      <c r="B2" s="194" t="s">
        <v>168</v>
      </c>
      <c r="AU2" s="217"/>
      <c r="AX2" s="217"/>
    </row>
    <row r="3" spans="1:51" s="82" customFormat="1" ht="10.5"/>
    <row r="4" spans="1:51" s="17" customFormat="1" ht="45">
      <c r="A4" s="145" t="s">
        <v>0</v>
      </c>
      <c r="B4" s="157" t="s">
        <v>129</v>
      </c>
      <c r="C4" s="150" t="s">
        <v>1</v>
      </c>
      <c r="D4" s="50" t="s">
        <v>141</v>
      </c>
      <c r="E4" s="50" t="s">
        <v>142</v>
      </c>
      <c r="F4" s="51" t="s">
        <v>143</v>
      </c>
      <c r="G4" s="51" t="s">
        <v>144</v>
      </c>
      <c r="H4" s="52" t="s">
        <v>151</v>
      </c>
      <c r="I4" s="52" t="s">
        <v>125</v>
      </c>
      <c r="J4" s="50" t="s">
        <v>147</v>
      </c>
      <c r="K4" s="50" t="s">
        <v>147</v>
      </c>
      <c r="L4" s="51" t="s">
        <v>145</v>
      </c>
      <c r="M4" s="51" t="s">
        <v>145</v>
      </c>
      <c r="N4" s="52" t="s">
        <v>152</v>
      </c>
      <c r="O4" s="52" t="s">
        <v>123</v>
      </c>
      <c r="P4" s="50" t="s">
        <v>148</v>
      </c>
      <c r="Q4" s="51" t="s">
        <v>153</v>
      </c>
      <c r="R4" s="164" t="s">
        <v>154</v>
      </c>
      <c r="S4" s="53" t="s">
        <v>159</v>
      </c>
      <c r="T4" s="53" t="s">
        <v>160</v>
      </c>
      <c r="U4" s="53" t="s">
        <v>149</v>
      </c>
      <c r="V4" s="51" t="s">
        <v>163</v>
      </c>
      <c r="W4" s="51" t="s">
        <v>155</v>
      </c>
      <c r="X4" s="51" t="s">
        <v>156</v>
      </c>
      <c r="Y4" s="53" t="s">
        <v>169</v>
      </c>
      <c r="Z4" s="53" t="s">
        <v>170</v>
      </c>
      <c r="AA4" s="53" t="s">
        <v>171</v>
      </c>
      <c r="AB4" s="53" t="s">
        <v>109</v>
      </c>
      <c r="AC4" s="53" t="s">
        <v>150</v>
      </c>
      <c r="AD4" s="51" t="s">
        <v>157</v>
      </c>
      <c r="AE4" s="51" t="s">
        <v>158</v>
      </c>
      <c r="AF4" s="51" t="s">
        <v>146</v>
      </c>
      <c r="AG4" s="54" t="s">
        <v>179</v>
      </c>
      <c r="AH4" s="54" t="s">
        <v>180</v>
      </c>
      <c r="AI4" s="54" t="s">
        <v>6</v>
      </c>
      <c r="AJ4" s="54" t="s">
        <v>7</v>
      </c>
      <c r="AK4" s="54" t="s">
        <v>8</v>
      </c>
      <c r="AL4" s="54" t="s">
        <v>5</v>
      </c>
      <c r="AM4" s="54" t="s">
        <v>2</v>
      </c>
      <c r="AN4" s="55"/>
      <c r="AO4" s="55" t="s">
        <v>172</v>
      </c>
      <c r="AP4" s="55" t="s">
        <v>173</v>
      </c>
      <c r="AQ4" s="55" t="s">
        <v>164</v>
      </c>
      <c r="AR4" s="55" t="s">
        <v>178</v>
      </c>
      <c r="AS4" s="55" t="s">
        <v>104</v>
      </c>
      <c r="AT4" s="54" t="s">
        <v>127</v>
      </c>
      <c r="AU4" s="231" t="s">
        <v>107</v>
      </c>
      <c r="AV4" s="20" t="s">
        <v>174</v>
      </c>
      <c r="AW4" s="56" t="s">
        <v>175</v>
      </c>
      <c r="AX4" s="218" t="s">
        <v>176</v>
      </c>
      <c r="AY4" s="17" t="s">
        <v>177</v>
      </c>
    </row>
    <row r="5" spans="1:51" s="17" customFormat="1" ht="14.25">
      <c r="A5" s="24"/>
      <c r="B5" s="160"/>
      <c r="C5" s="150"/>
      <c r="D5" s="49" t="s">
        <v>111</v>
      </c>
      <c r="E5" s="38"/>
      <c r="F5" s="41" t="s">
        <v>111</v>
      </c>
      <c r="G5" s="29"/>
      <c r="H5" s="160"/>
      <c r="I5" s="47"/>
      <c r="J5" s="38" t="s">
        <v>122</v>
      </c>
      <c r="K5" s="38" t="s">
        <v>166</v>
      </c>
      <c r="L5" s="57" t="s">
        <v>122</v>
      </c>
      <c r="M5" s="57" t="s">
        <v>166</v>
      </c>
      <c r="N5" s="47"/>
      <c r="O5" s="52" t="s">
        <v>9</v>
      </c>
      <c r="P5" s="38" t="s">
        <v>9</v>
      </c>
      <c r="Q5" s="14" t="s">
        <v>9</v>
      </c>
      <c r="R5" s="165"/>
      <c r="S5" s="13"/>
      <c r="T5" s="13"/>
      <c r="U5" s="13" t="s">
        <v>3</v>
      </c>
      <c r="V5" s="14"/>
      <c r="W5" s="142"/>
      <c r="X5" s="14" t="s">
        <v>3</v>
      </c>
      <c r="Y5" s="13"/>
      <c r="Z5" s="37"/>
      <c r="AA5" s="13" t="s">
        <v>3</v>
      </c>
      <c r="AB5" s="13" t="s">
        <v>110</v>
      </c>
      <c r="AC5" s="13" t="s">
        <v>4</v>
      </c>
      <c r="AD5" s="14" t="s">
        <v>3</v>
      </c>
      <c r="AE5" s="14" t="s">
        <v>110</v>
      </c>
      <c r="AF5" s="59"/>
      <c r="AG5" s="11"/>
      <c r="AH5" s="11"/>
      <c r="AI5" s="11"/>
      <c r="AJ5" s="11"/>
      <c r="AK5" s="11" t="s">
        <v>3</v>
      </c>
      <c r="AL5" s="11" t="s">
        <v>3</v>
      </c>
      <c r="AM5" s="11" t="s">
        <v>4</v>
      </c>
      <c r="AN5" s="25"/>
      <c r="AO5" s="25" t="s">
        <v>4</v>
      </c>
      <c r="AP5" s="25"/>
      <c r="AQ5" s="25" t="s">
        <v>3</v>
      </c>
      <c r="AR5" s="25" t="s">
        <v>4</v>
      </c>
      <c r="AS5" s="25"/>
      <c r="AT5" s="11" t="s">
        <v>4</v>
      </c>
      <c r="AU5" s="201"/>
      <c r="AV5" s="20" t="s">
        <v>116</v>
      </c>
      <c r="AW5" s="19"/>
      <c r="AX5" s="218"/>
      <c r="AY5" s="17" t="s">
        <v>106</v>
      </c>
    </row>
    <row r="6" spans="1:51" s="17" customFormat="1" ht="12.75">
      <c r="A6" s="61">
        <v>42056</v>
      </c>
      <c r="B6" s="160"/>
      <c r="C6" s="150"/>
      <c r="H6" s="160"/>
      <c r="J6" s="73"/>
      <c r="K6" s="73"/>
      <c r="L6" s="76"/>
      <c r="M6" s="76"/>
      <c r="N6" s="80"/>
      <c r="O6" s="81"/>
      <c r="R6" s="162"/>
      <c r="S6" s="169"/>
      <c r="W6" s="140"/>
      <c r="Z6" s="172">
        <f>24*60</f>
        <v>1440</v>
      </c>
      <c r="AR6" s="172">
        <v>60</v>
      </c>
      <c r="AT6" s="16"/>
      <c r="AU6" s="202"/>
      <c r="AV6" s="67"/>
      <c r="AW6" s="31"/>
      <c r="AX6" s="219"/>
    </row>
    <row r="7" spans="1:51" s="15" customFormat="1" ht="12.75">
      <c r="A7" s="61">
        <v>41880</v>
      </c>
      <c r="B7" s="160"/>
      <c r="C7" s="151"/>
      <c r="D7" s="39"/>
      <c r="E7" s="32"/>
      <c r="F7" s="41">
        <v>9.35</v>
      </c>
      <c r="G7" s="63"/>
      <c r="H7" s="160"/>
      <c r="I7" s="84"/>
      <c r="J7" s="74"/>
      <c r="K7" s="74"/>
      <c r="L7" s="77"/>
      <c r="M7" s="77"/>
      <c r="N7" s="44"/>
      <c r="O7" s="81"/>
      <c r="P7" s="38"/>
      <c r="Q7" s="57">
        <v>19.5</v>
      </c>
      <c r="R7" s="166"/>
      <c r="S7" s="4"/>
      <c r="T7" s="4"/>
      <c r="U7" s="4"/>
      <c r="V7" s="2"/>
      <c r="W7" s="142"/>
      <c r="X7" s="2">
        <v>6.25E-2</v>
      </c>
      <c r="Y7" s="4"/>
      <c r="Z7" s="4"/>
      <c r="AA7" s="12"/>
      <c r="AB7" s="12">
        <v>33</v>
      </c>
      <c r="AC7" s="12"/>
      <c r="AD7" s="59"/>
      <c r="AE7" s="59">
        <v>33</v>
      </c>
      <c r="AF7" s="59"/>
      <c r="AG7" s="72"/>
      <c r="AH7" s="72"/>
      <c r="AI7" s="10"/>
      <c r="AJ7" s="10"/>
      <c r="AK7" s="10"/>
      <c r="AL7" s="11"/>
      <c r="AM7" s="11"/>
      <c r="AN7" s="11"/>
      <c r="AO7" s="11">
        <v>1</v>
      </c>
      <c r="AP7" s="134"/>
      <c r="AQ7" s="134"/>
      <c r="AR7" s="176"/>
      <c r="AS7" s="26">
        <v>1</v>
      </c>
      <c r="AT7" s="11"/>
      <c r="AU7" s="203"/>
      <c r="AV7" s="68"/>
      <c r="AW7" s="34" t="s">
        <v>10</v>
      </c>
      <c r="AX7" s="220"/>
    </row>
    <row r="8" spans="1:51" s="1" customFormat="1" ht="12.75">
      <c r="A8" s="61">
        <v>41883</v>
      </c>
      <c r="B8" s="160"/>
      <c r="C8" s="152"/>
      <c r="D8" s="39">
        <v>8.07</v>
      </c>
      <c r="E8" s="32"/>
      <c r="F8" s="41">
        <v>9.3800000000000008</v>
      </c>
      <c r="G8" s="63"/>
      <c r="H8" s="160"/>
      <c r="I8" s="84"/>
      <c r="J8" s="74"/>
      <c r="K8" s="74"/>
      <c r="L8" s="77"/>
      <c r="M8" s="77"/>
      <c r="N8" s="44"/>
      <c r="O8" s="82"/>
      <c r="P8" s="38">
        <v>21</v>
      </c>
      <c r="Q8" s="57">
        <v>21.1</v>
      </c>
      <c r="R8" s="166"/>
      <c r="S8" s="4"/>
      <c r="T8" s="4"/>
      <c r="U8" s="4"/>
      <c r="V8" s="2"/>
      <c r="W8" s="142"/>
      <c r="X8" s="2">
        <v>6.25E-2</v>
      </c>
      <c r="Y8" s="4">
        <v>0.27083333333333331</v>
      </c>
      <c r="Z8" s="4"/>
      <c r="AA8" s="12">
        <v>15</v>
      </c>
      <c r="AB8" s="12">
        <v>33</v>
      </c>
      <c r="AC8" s="36">
        <f>AA8*AB8</f>
        <v>495</v>
      </c>
      <c r="AD8" s="59">
        <v>5</v>
      </c>
      <c r="AE8" s="59">
        <v>33</v>
      </c>
      <c r="AF8" s="59">
        <f>AD8*AE8</f>
        <v>165</v>
      </c>
      <c r="AG8" s="72"/>
      <c r="AH8" s="72"/>
      <c r="AI8" s="10"/>
      <c r="AJ8" s="10"/>
      <c r="AK8" s="10"/>
      <c r="AL8" s="11"/>
      <c r="AM8" s="11"/>
      <c r="AN8" s="11"/>
      <c r="AO8" s="11"/>
      <c r="AP8" s="134"/>
      <c r="AQ8" s="134"/>
      <c r="AR8" s="176"/>
      <c r="AS8" s="26"/>
      <c r="AT8" s="11"/>
      <c r="AU8" s="203"/>
      <c r="AV8" s="68"/>
      <c r="AW8" s="34" t="s">
        <v>105</v>
      </c>
      <c r="AX8" s="220"/>
    </row>
    <row r="9" spans="1:51" s="1" customFormat="1" ht="12.75">
      <c r="A9" s="61">
        <v>41884</v>
      </c>
      <c r="B9" s="160"/>
      <c r="C9" s="152"/>
      <c r="D9" s="39">
        <v>8.51</v>
      </c>
      <c r="E9" s="32"/>
      <c r="F9" s="41">
        <v>8.2100000000000009</v>
      </c>
      <c r="G9" s="63"/>
      <c r="H9" s="160"/>
      <c r="I9" s="84"/>
      <c r="J9" s="74"/>
      <c r="K9" s="74"/>
      <c r="L9" s="77"/>
      <c r="M9" s="77"/>
      <c r="N9" s="44"/>
      <c r="O9" s="82"/>
      <c r="P9" s="38">
        <v>17.5</v>
      </c>
      <c r="Q9" s="57">
        <v>18</v>
      </c>
      <c r="R9" s="166"/>
      <c r="S9" s="4">
        <v>0.45833333333333331</v>
      </c>
      <c r="T9" s="4">
        <v>0.51041666666666663</v>
      </c>
      <c r="U9" s="4">
        <f>+T9-S9</f>
        <v>5.2083333333333315E-2</v>
      </c>
      <c r="V9" s="2">
        <v>0.45833333333333331</v>
      </c>
      <c r="W9" s="142">
        <v>0.51041666666666663</v>
      </c>
      <c r="X9" s="2">
        <f>+W9-V9</f>
        <v>5.2083333333333315E-2</v>
      </c>
      <c r="Y9" s="4"/>
      <c r="Z9" s="4"/>
      <c r="AA9" s="12"/>
      <c r="AB9" s="12">
        <v>33</v>
      </c>
      <c r="AC9" s="12"/>
      <c r="AD9" s="59"/>
      <c r="AE9" s="59">
        <v>33</v>
      </c>
      <c r="AF9" s="59"/>
      <c r="AG9" s="72"/>
      <c r="AH9" s="72"/>
      <c r="AI9" s="10"/>
      <c r="AJ9" s="10"/>
      <c r="AK9" s="10"/>
      <c r="AL9" s="11"/>
      <c r="AM9" s="11"/>
      <c r="AN9" s="11"/>
      <c r="AO9" s="11"/>
      <c r="AP9" s="134"/>
      <c r="AQ9" s="134"/>
      <c r="AR9" s="176"/>
      <c r="AS9" s="26"/>
      <c r="AT9" s="11"/>
      <c r="AU9" s="204"/>
      <c r="AV9" s="68"/>
      <c r="AW9" s="35"/>
      <c r="AX9" s="220"/>
    </row>
    <row r="10" spans="1:51" s="1" customFormat="1" ht="12.75">
      <c r="A10" s="61">
        <v>41885</v>
      </c>
      <c r="B10" s="160">
        <v>0.35069444444444442</v>
      </c>
      <c r="C10" s="152"/>
      <c r="D10" s="39"/>
      <c r="E10" s="32"/>
      <c r="F10" s="42">
        <v>8.2200000000000006</v>
      </c>
      <c r="G10" s="63"/>
      <c r="H10" s="160"/>
      <c r="I10" s="84"/>
      <c r="J10" s="74"/>
      <c r="K10" s="74"/>
      <c r="L10" s="77"/>
      <c r="M10" s="77"/>
      <c r="N10" s="44"/>
      <c r="O10" s="82"/>
      <c r="P10" s="38">
        <v>16</v>
      </c>
      <c r="Q10" s="57">
        <v>16.5</v>
      </c>
      <c r="R10" s="166"/>
      <c r="S10" s="4"/>
      <c r="T10" s="4"/>
      <c r="U10" s="4"/>
      <c r="V10" s="2"/>
      <c r="W10" s="142"/>
      <c r="X10" s="2"/>
      <c r="Y10" s="4"/>
      <c r="Z10" s="4"/>
      <c r="AA10" s="12"/>
      <c r="AB10" s="12">
        <v>33</v>
      </c>
      <c r="AC10" s="12"/>
      <c r="AD10" s="59"/>
      <c r="AE10" s="59">
        <v>33</v>
      </c>
      <c r="AF10" s="59"/>
      <c r="AG10" s="72"/>
      <c r="AH10" s="72"/>
      <c r="AI10" s="10"/>
      <c r="AJ10" s="10"/>
      <c r="AK10" s="10"/>
      <c r="AL10" s="11"/>
      <c r="AM10" s="11"/>
      <c r="AN10" s="11"/>
      <c r="AO10" s="11">
        <v>1200</v>
      </c>
      <c r="AP10" s="134"/>
      <c r="AQ10" s="134"/>
      <c r="AR10" s="176"/>
      <c r="AS10" s="26"/>
      <c r="AT10" s="11"/>
      <c r="AU10" s="203"/>
      <c r="AV10" s="68"/>
      <c r="AW10" s="34"/>
      <c r="AX10" s="220"/>
    </row>
    <row r="11" spans="1:51" s="1" customFormat="1" ht="12.75">
      <c r="A11" s="61">
        <v>41885</v>
      </c>
      <c r="B11" s="160"/>
      <c r="C11" s="152"/>
      <c r="D11" s="39">
        <v>7.5</v>
      </c>
      <c r="E11" s="32"/>
      <c r="F11" s="41"/>
      <c r="G11" s="63"/>
      <c r="H11" s="160">
        <v>0.70833333333333304</v>
      </c>
      <c r="I11" s="84"/>
      <c r="J11" s="74"/>
      <c r="K11" s="74"/>
      <c r="L11" s="77"/>
      <c r="M11" s="77"/>
      <c r="N11" s="44"/>
      <c r="O11" s="82"/>
      <c r="P11" s="38">
        <v>18.5</v>
      </c>
      <c r="Q11" s="57">
        <v>18.5</v>
      </c>
      <c r="R11" s="166">
        <v>0.53125</v>
      </c>
      <c r="S11" s="4"/>
      <c r="T11" s="4"/>
      <c r="U11" s="4">
        <v>6.25E-2</v>
      </c>
      <c r="V11" s="2"/>
      <c r="W11" s="142"/>
      <c r="X11" s="2">
        <v>6.25E-2</v>
      </c>
      <c r="Y11" s="4"/>
      <c r="Z11" s="4"/>
      <c r="AA11" s="12"/>
      <c r="AB11" s="12">
        <v>33</v>
      </c>
      <c r="AC11" s="12"/>
      <c r="AD11" s="59"/>
      <c r="AE11" s="59">
        <v>33</v>
      </c>
      <c r="AF11" s="59"/>
      <c r="AG11" s="72"/>
      <c r="AH11" s="72"/>
      <c r="AI11" s="10"/>
      <c r="AJ11" s="10"/>
      <c r="AK11" s="10"/>
      <c r="AL11" s="11"/>
      <c r="AM11" s="11"/>
      <c r="AN11" s="11"/>
      <c r="AO11" s="11"/>
      <c r="AP11" s="134"/>
      <c r="AQ11" s="134"/>
      <c r="AR11" s="176"/>
      <c r="AS11" s="26"/>
      <c r="AT11" s="11"/>
      <c r="AU11" s="203"/>
      <c r="AV11" s="68"/>
      <c r="AW11" s="34" t="s">
        <v>11</v>
      </c>
      <c r="AX11" s="220"/>
    </row>
    <row r="12" spans="1:51" s="1" customFormat="1" ht="12.75">
      <c r="A12" s="61">
        <v>41886</v>
      </c>
      <c r="B12" s="160">
        <v>0.44791666666666669</v>
      </c>
      <c r="C12" s="152"/>
      <c r="D12" s="39"/>
      <c r="E12" s="32"/>
      <c r="F12" s="41">
        <v>8.43</v>
      </c>
      <c r="G12" s="63"/>
      <c r="H12" s="160"/>
      <c r="I12" s="84"/>
      <c r="J12" s="74"/>
      <c r="K12" s="74"/>
      <c r="L12" s="77"/>
      <c r="M12" s="77"/>
      <c r="N12" s="44"/>
      <c r="O12" s="82"/>
      <c r="P12" s="38">
        <v>19.600000000000001</v>
      </c>
      <c r="Q12" s="57">
        <v>19.600000000000001</v>
      </c>
      <c r="R12" s="166"/>
      <c r="S12" s="4"/>
      <c r="T12" s="4"/>
      <c r="U12" s="4">
        <v>6.25E-2</v>
      </c>
      <c r="V12" s="2">
        <v>0.52083333333333337</v>
      </c>
      <c r="W12" s="142">
        <v>0.58333333333333337</v>
      </c>
      <c r="X12" s="2">
        <f>+W12-V12</f>
        <v>6.25E-2</v>
      </c>
      <c r="Y12" s="4">
        <v>0.59722222222222221</v>
      </c>
      <c r="Z12" s="4">
        <v>0.60069444444444442</v>
      </c>
      <c r="AA12" s="12">
        <f>(Z12-Y12)*$Z$6</f>
        <v>4.9999999999999822</v>
      </c>
      <c r="AB12" s="12">
        <v>33</v>
      </c>
      <c r="AC12" s="36">
        <f>AA12*AB12</f>
        <v>164.9999999999994</v>
      </c>
      <c r="AD12" s="59"/>
      <c r="AE12" s="59">
        <v>33</v>
      </c>
      <c r="AF12" s="59"/>
      <c r="AG12" s="72"/>
      <c r="AH12" s="72"/>
      <c r="AI12" s="10"/>
      <c r="AJ12" s="10"/>
      <c r="AK12" s="10"/>
      <c r="AL12" s="11"/>
      <c r="AM12" s="11"/>
      <c r="AN12" s="11"/>
      <c r="AO12" s="11"/>
      <c r="AP12" s="134"/>
      <c r="AQ12" s="134"/>
      <c r="AR12" s="176"/>
      <c r="AS12" s="26"/>
      <c r="AT12" s="11"/>
      <c r="AU12" s="203"/>
      <c r="AV12" s="68"/>
      <c r="AW12" s="34" t="s">
        <v>12</v>
      </c>
      <c r="AX12" s="220"/>
    </row>
    <row r="13" spans="1:51" s="1" customFormat="1" ht="12.75">
      <c r="A13" s="61">
        <v>41887</v>
      </c>
      <c r="B13" s="160">
        <v>0.35416666666666669</v>
      </c>
      <c r="C13" s="152"/>
      <c r="D13" s="39"/>
      <c r="E13" s="32"/>
      <c r="F13" s="41"/>
      <c r="G13" s="64"/>
      <c r="H13" s="160"/>
      <c r="I13" s="84"/>
      <c r="J13" s="74"/>
      <c r="K13" s="74"/>
      <c r="L13" s="77"/>
      <c r="M13" s="77"/>
      <c r="N13" s="44"/>
      <c r="O13" s="82"/>
      <c r="P13" s="38">
        <v>18.600000000000001</v>
      </c>
      <c r="Q13" s="58">
        <v>19.3</v>
      </c>
      <c r="R13" s="166"/>
      <c r="S13" s="4">
        <v>0.5</v>
      </c>
      <c r="T13" s="4">
        <v>0.58333333333333337</v>
      </c>
      <c r="U13" s="4">
        <f>+T13-S13</f>
        <v>8.333333333333337E-2</v>
      </c>
      <c r="V13" s="2">
        <v>0.5</v>
      </c>
      <c r="W13" s="142">
        <v>0.58333333333333337</v>
      </c>
      <c r="X13" s="2">
        <f>+W13-V13</f>
        <v>8.333333333333337E-2</v>
      </c>
      <c r="Y13" s="4">
        <v>0.58333333333333337</v>
      </c>
      <c r="Z13" s="4"/>
      <c r="AA13" s="12">
        <v>5</v>
      </c>
      <c r="AB13" s="12">
        <v>33</v>
      </c>
      <c r="AC13" s="36">
        <f>AA13*AB13</f>
        <v>165</v>
      </c>
      <c r="AD13" s="59"/>
      <c r="AE13" s="59">
        <v>33</v>
      </c>
      <c r="AF13" s="59"/>
      <c r="AG13" s="72"/>
      <c r="AH13" s="72"/>
      <c r="AI13" s="10"/>
      <c r="AJ13" s="10"/>
      <c r="AK13" s="10"/>
      <c r="AL13" s="11"/>
      <c r="AM13" s="11"/>
      <c r="AN13" s="11"/>
      <c r="AO13" s="11"/>
      <c r="AP13" s="134"/>
      <c r="AQ13" s="134"/>
      <c r="AR13" s="176"/>
      <c r="AS13" s="26"/>
      <c r="AT13" s="11"/>
      <c r="AU13" s="203"/>
      <c r="AV13" s="69"/>
      <c r="AW13" s="34"/>
      <c r="AX13" s="221"/>
    </row>
    <row r="14" spans="1:51" s="1" customFormat="1" ht="12.75">
      <c r="A14" s="61">
        <v>41887</v>
      </c>
      <c r="B14" s="160">
        <v>0.52083333333333337</v>
      </c>
      <c r="C14" s="152"/>
      <c r="D14" s="39">
        <v>8.44</v>
      </c>
      <c r="E14" s="33"/>
      <c r="F14" s="41">
        <v>8.4</v>
      </c>
      <c r="G14" s="64"/>
      <c r="H14" s="160"/>
      <c r="I14" s="84"/>
      <c r="J14" s="74"/>
      <c r="K14" s="74"/>
      <c r="L14" s="77"/>
      <c r="M14" s="77"/>
      <c r="N14" s="44"/>
      <c r="O14" s="82"/>
      <c r="P14" s="38"/>
      <c r="Q14" s="58"/>
      <c r="R14" s="166"/>
      <c r="S14" s="4"/>
      <c r="T14" s="4"/>
      <c r="U14" s="4"/>
      <c r="V14" s="2"/>
      <c r="W14" s="142"/>
      <c r="X14" s="2"/>
      <c r="Y14" s="4"/>
      <c r="Z14" s="4"/>
      <c r="AA14" s="12"/>
      <c r="AB14" s="12">
        <v>33</v>
      </c>
      <c r="AC14" s="12"/>
      <c r="AD14" s="59"/>
      <c r="AE14" s="59">
        <v>33</v>
      </c>
      <c r="AF14" s="59"/>
      <c r="AG14" s="72"/>
      <c r="AH14" s="72"/>
      <c r="AI14" s="10"/>
      <c r="AJ14" s="10"/>
      <c r="AK14" s="10"/>
      <c r="AL14" s="11"/>
      <c r="AM14" s="11"/>
      <c r="AN14" s="11"/>
      <c r="AO14" s="11"/>
      <c r="AP14" s="134"/>
      <c r="AQ14" s="134"/>
      <c r="AR14" s="176"/>
      <c r="AS14" s="26"/>
      <c r="AT14" s="11"/>
      <c r="AU14" s="203"/>
      <c r="AV14" s="69"/>
      <c r="AW14" s="34" t="s">
        <v>13</v>
      </c>
      <c r="AX14" s="221"/>
    </row>
    <row r="15" spans="1:51" s="1" customFormat="1" ht="12.75">
      <c r="A15" s="61">
        <v>41888</v>
      </c>
      <c r="B15" s="160"/>
      <c r="C15" s="152"/>
      <c r="D15" s="40"/>
      <c r="E15" s="33"/>
      <c r="F15" s="41"/>
      <c r="G15" s="64"/>
      <c r="H15" s="160"/>
      <c r="I15" s="84"/>
      <c r="J15" s="74"/>
      <c r="K15" s="74"/>
      <c r="L15" s="77"/>
      <c r="M15" s="77"/>
      <c r="N15" s="44"/>
      <c r="O15" s="82"/>
      <c r="P15" s="38"/>
      <c r="Q15" s="58"/>
      <c r="R15" s="166"/>
      <c r="S15" s="4">
        <v>0.3888888888888889</v>
      </c>
      <c r="T15" s="4">
        <v>0.46875</v>
      </c>
      <c r="U15" s="4">
        <f>+T15-S15</f>
        <v>7.9861111111111105E-2</v>
      </c>
      <c r="V15" s="2">
        <v>0.3888888888888889</v>
      </c>
      <c r="W15" s="142">
        <v>0.46875</v>
      </c>
      <c r="X15" s="2">
        <f>+W15-V15</f>
        <v>7.9861111111111105E-2</v>
      </c>
      <c r="Y15" s="4">
        <v>0.54166666666666663</v>
      </c>
      <c r="Z15" s="4"/>
      <c r="AA15" s="12">
        <v>5</v>
      </c>
      <c r="AB15" s="12">
        <v>33</v>
      </c>
      <c r="AC15" s="36">
        <f>AA15*AB15</f>
        <v>165</v>
      </c>
      <c r="AD15" s="59"/>
      <c r="AE15" s="59">
        <v>33</v>
      </c>
      <c r="AF15" s="59"/>
      <c r="AG15" s="72"/>
      <c r="AH15" s="72"/>
      <c r="AI15" s="10"/>
      <c r="AJ15" s="10"/>
      <c r="AK15" s="10"/>
      <c r="AL15" s="11"/>
      <c r="AM15" s="11"/>
      <c r="AN15" s="11"/>
      <c r="AO15" s="11"/>
      <c r="AP15" s="134"/>
      <c r="AQ15" s="134"/>
      <c r="AR15" s="176"/>
      <c r="AS15" s="26"/>
      <c r="AT15" s="11"/>
      <c r="AU15" s="203"/>
      <c r="AV15" s="69"/>
      <c r="AW15" s="34"/>
      <c r="AX15" s="221"/>
    </row>
    <row r="16" spans="1:51" s="1" customFormat="1" ht="12.75">
      <c r="A16" s="61">
        <v>41889</v>
      </c>
      <c r="B16" s="160"/>
      <c r="C16" s="152"/>
      <c r="D16" s="40"/>
      <c r="E16" s="33"/>
      <c r="F16" s="41"/>
      <c r="G16" s="64"/>
      <c r="H16" s="160"/>
      <c r="I16" s="84"/>
      <c r="J16" s="74"/>
      <c r="K16" s="74"/>
      <c r="L16" s="77"/>
      <c r="M16" s="77"/>
      <c r="N16" s="44"/>
      <c r="O16" s="82"/>
      <c r="P16" s="38"/>
      <c r="Q16" s="58"/>
      <c r="R16" s="166"/>
      <c r="S16" s="4">
        <v>0.3888888888888889</v>
      </c>
      <c r="T16" s="4">
        <v>0.46875</v>
      </c>
      <c r="U16" s="4">
        <f>+T16-S16</f>
        <v>7.9861111111111105E-2</v>
      </c>
      <c r="V16" s="2">
        <v>0.3888888888888889</v>
      </c>
      <c r="W16" s="142">
        <v>0.46875</v>
      </c>
      <c r="X16" s="2">
        <f>+W16-V16</f>
        <v>7.9861111111111105E-2</v>
      </c>
      <c r="Y16" s="4">
        <v>0.3888888888888889</v>
      </c>
      <c r="Z16" s="4"/>
      <c r="AA16" s="12">
        <v>5</v>
      </c>
      <c r="AB16" s="12">
        <v>33</v>
      </c>
      <c r="AC16" s="36">
        <f>AA16*AB16</f>
        <v>165</v>
      </c>
      <c r="AD16" s="59"/>
      <c r="AE16" s="59">
        <v>33</v>
      </c>
      <c r="AF16" s="59"/>
      <c r="AG16" s="72"/>
      <c r="AH16" s="72"/>
      <c r="AI16" s="10"/>
      <c r="AJ16" s="10"/>
      <c r="AK16" s="10"/>
      <c r="AL16" s="11"/>
      <c r="AM16" s="11"/>
      <c r="AN16" s="11"/>
      <c r="AO16" s="11"/>
      <c r="AP16" s="134"/>
      <c r="AQ16" s="134"/>
      <c r="AR16" s="176"/>
      <c r="AS16" s="26"/>
      <c r="AT16" s="11"/>
      <c r="AU16" s="203"/>
      <c r="AV16" s="69"/>
      <c r="AW16" s="34"/>
      <c r="AX16" s="221"/>
    </row>
    <row r="17" spans="1:50" s="1" customFormat="1" ht="12.75">
      <c r="A17" s="61">
        <v>41890</v>
      </c>
      <c r="B17" s="160">
        <v>0.40277777777777773</v>
      </c>
      <c r="C17" s="152"/>
      <c r="D17" s="40"/>
      <c r="E17" s="33"/>
      <c r="F17" s="41">
        <v>8.09</v>
      </c>
      <c r="G17" s="64"/>
      <c r="H17" s="160"/>
      <c r="I17" s="84"/>
      <c r="J17" s="74"/>
      <c r="K17" s="74"/>
      <c r="L17" s="77"/>
      <c r="M17" s="77"/>
      <c r="N17" s="44"/>
      <c r="O17" s="82"/>
      <c r="P17" s="38">
        <v>19</v>
      </c>
      <c r="Q17" s="58">
        <v>19.899999999999999</v>
      </c>
      <c r="R17" s="166"/>
      <c r="S17" s="4"/>
      <c r="T17" s="4"/>
      <c r="U17" s="4"/>
      <c r="V17" s="2"/>
      <c r="W17" s="142"/>
      <c r="X17" s="2"/>
      <c r="Y17" s="4">
        <v>0.54861111111111105</v>
      </c>
      <c r="Z17" s="4"/>
      <c r="AA17" s="12">
        <v>5</v>
      </c>
      <c r="AB17" s="12">
        <v>33</v>
      </c>
      <c r="AC17" s="36">
        <f>AA17*AB17</f>
        <v>165</v>
      </c>
      <c r="AD17" s="59"/>
      <c r="AE17" s="59">
        <v>33</v>
      </c>
      <c r="AF17" s="59"/>
      <c r="AG17" s="72"/>
      <c r="AH17" s="72"/>
      <c r="AI17" s="10"/>
      <c r="AJ17" s="10"/>
      <c r="AK17" s="10"/>
      <c r="AL17" s="11"/>
      <c r="AM17" s="11"/>
      <c r="AN17" s="11"/>
      <c r="AO17" s="11"/>
      <c r="AP17" s="134"/>
      <c r="AQ17" s="134"/>
      <c r="AR17" s="176"/>
      <c r="AS17" s="26"/>
      <c r="AT17" s="11"/>
      <c r="AU17" s="203" t="s">
        <v>108</v>
      </c>
      <c r="AV17" s="69"/>
      <c r="AW17" s="34" t="s">
        <v>14</v>
      </c>
      <c r="AX17" s="221"/>
    </row>
    <row r="18" spans="1:50" s="1" customFormat="1" ht="12.75">
      <c r="A18" s="61">
        <v>41891</v>
      </c>
      <c r="B18" s="160">
        <v>0.37152777777777773</v>
      </c>
      <c r="C18" s="152"/>
      <c r="D18" s="40"/>
      <c r="E18" s="33"/>
      <c r="F18" s="41">
        <v>7.48</v>
      </c>
      <c r="G18" s="64"/>
      <c r="H18" s="160"/>
      <c r="I18" s="84"/>
      <c r="J18" s="74"/>
      <c r="K18" s="74"/>
      <c r="L18" s="77"/>
      <c r="M18" s="77"/>
      <c r="N18" s="44"/>
      <c r="O18" s="82"/>
      <c r="P18" s="38">
        <v>20.2</v>
      </c>
      <c r="Q18" s="58">
        <v>21</v>
      </c>
      <c r="R18" s="166"/>
      <c r="S18" s="4"/>
      <c r="T18" s="4"/>
      <c r="U18" s="4"/>
      <c r="V18" s="2"/>
      <c r="W18" s="142"/>
      <c r="X18" s="2"/>
      <c r="Y18" s="4">
        <v>0.375</v>
      </c>
      <c r="Z18" s="4"/>
      <c r="AA18" s="12">
        <v>5</v>
      </c>
      <c r="AB18" s="12">
        <v>33</v>
      </c>
      <c r="AC18" s="36">
        <f>AA18*AB18</f>
        <v>165</v>
      </c>
      <c r="AD18" s="59"/>
      <c r="AE18" s="59">
        <v>33</v>
      </c>
      <c r="AF18" s="59"/>
      <c r="AG18" s="72"/>
      <c r="AH18" s="72"/>
      <c r="AI18" s="10"/>
      <c r="AJ18" s="10"/>
      <c r="AK18" s="10"/>
      <c r="AL18" s="11"/>
      <c r="AM18" s="11"/>
      <c r="AN18" s="11"/>
      <c r="AO18" s="11"/>
      <c r="AP18" s="134"/>
      <c r="AQ18" s="134"/>
      <c r="AR18" s="176"/>
      <c r="AS18" s="26"/>
      <c r="AT18" s="11"/>
      <c r="AU18" s="201"/>
      <c r="AV18" s="69"/>
      <c r="AW18" s="60" t="s">
        <v>15</v>
      </c>
      <c r="AX18" s="221"/>
    </row>
    <row r="19" spans="1:50" s="1" customFormat="1" ht="12.75">
      <c r="A19" s="61">
        <v>41892</v>
      </c>
      <c r="B19" s="160"/>
      <c r="C19" s="152"/>
      <c r="D19" s="39">
        <v>7.35</v>
      </c>
      <c r="E19" s="32"/>
      <c r="F19" s="42">
        <v>6.25</v>
      </c>
      <c r="G19" s="63"/>
      <c r="H19" s="160">
        <v>0.72916666666666663</v>
      </c>
      <c r="I19" s="84"/>
      <c r="J19" s="74"/>
      <c r="K19" s="74"/>
      <c r="L19" s="77"/>
      <c r="M19" s="77"/>
      <c r="N19" s="44"/>
      <c r="O19" s="82"/>
      <c r="P19" s="38">
        <v>21.5</v>
      </c>
      <c r="Q19" s="57">
        <v>22.1</v>
      </c>
      <c r="R19" s="166">
        <v>0.4513888888888889</v>
      </c>
      <c r="S19" s="4">
        <v>0.35416666666666669</v>
      </c>
      <c r="T19" s="4">
        <v>0.44444444444444442</v>
      </c>
      <c r="U19" s="4">
        <f t="shared" ref="U19:U27" si="0">+T19-S19</f>
        <v>9.0277777777777735E-2</v>
      </c>
      <c r="V19" s="2">
        <v>0.35416666666666669</v>
      </c>
      <c r="W19" s="142">
        <v>0.44444444444444442</v>
      </c>
      <c r="X19" s="2">
        <f t="shared" ref="X19:X24" si="1">+W19-V19</f>
        <v>9.0277777777777735E-2</v>
      </c>
      <c r="Y19" s="4">
        <v>0.33333333333333331</v>
      </c>
      <c r="Z19" s="4"/>
      <c r="AA19" s="12">
        <v>5</v>
      </c>
      <c r="AB19" s="12">
        <v>33</v>
      </c>
      <c r="AC19" s="36">
        <f>AA19*AB19</f>
        <v>165</v>
      </c>
      <c r="AD19" s="59">
        <v>5</v>
      </c>
      <c r="AE19" s="59">
        <v>33</v>
      </c>
      <c r="AF19" s="59">
        <f>AD19*AE19</f>
        <v>165</v>
      </c>
      <c r="AG19" s="72"/>
      <c r="AH19" s="72"/>
      <c r="AI19" s="10"/>
      <c r="AJ19" s="10"/>
      <c r="AK19" s="10"/>
      <c r="AL19" s="11"/>
      <c r="AM19" s="11"/>
      <c r="AN19" s="11"/>
      <c r="AO19" s="11"/>
      <c r="AP19" s="134"/>
      <c r="AQ19" s="134"/>
      <c r="AR19" s="176"/>
      <c r="AS19" s="26"/>
      <c r="AT19" s="11"/>
      <c r="AU19" s="203"/>
      <c r="AV19" s="70"/>
      <c r="AW19" s="34" t="s">
        <v>16</v>
      </c>
      <c r="AX19" s="222"/>
    </row>
    <row r="20" spans="1:50" s="1" customFormat="1" ht="12.75">
      <c r="A20" s="61">
        <v>41893</v>
      </c>
      <c r="B20" s="160">
        <v>0.30208333333333331</v>
      </c>
      <c r="C20" s="152"/>
      <c r="D20" s="39">
        <v>8.07</v>
      </c>
      <c r="E20" s="32"/>
      <c r="F20" s="41">
        <v>7.35</v>
      </c>
      <c r="G20" s="63"/>
      <c r="H20" s="160"/>
      <c r="I20" s="85"/>
      <c r="J20" s="75"/>
      <c r="K20" s="75"/>
      <c r="L20" s="78"/>
      <c r="M20" s="78"/>
      <c r="N20" s="46"/>
      <c r="O20" s="83"/>
      <c r="P20" s="38">
        <v>22.2</v>
      </c>
      <c r="Q20" s="57">
        <v>22.8</v>
      </c>
      <c r="R20" s="166"/>
      <c r="S20" s="4">
        <v>0.30555555555555552</v>
      </c>
      <c r="T20" s="4">
        <v>0.4375</v>
      </c>
      <c r="U20" s="4">
        <f t="shared" si="0"/>
        <v>0.13194444444444448</v>
      </c>
      <c r="V20" s="2">
        <v>0.38541666666666669</v>
      </c>
      <c r="W20" s="142">
        <v>0.46875</v>
      </c>
      <c r="X20" s="2">
        <f t="shared" si="1"/>
        <v>8.3333333333333315E-2</v>
      </c>
      <c r="Y20" s="4"/>
      <c r="Z20" s="4"/>
      <c r="AA20" s="12"/>
      <c r="AB20" s="12">
        <v>33</v>
      </c>
      <c r="AC20" s="12"/>
      <c r="AD20" s="59"/>
      <c r="AE20" s="59">
        <v>33</v>
      </c>
      <c r="AF20" s="59"/>
      <c r="AG20" s="72"/>
      <c r="AH20" s="72"/>
      <c r="AI20" s="10"/>
      <c r="AJ20" s="10"/>
      <c r="AK20" s="10"/>
      <c r="AL20" s="11"/>
      <c r="AM20" s="11"/>
      <c r="AN20" s="11"/>
      <c r="AO20" s="11"/>
      <c r="AP20" s="134"/>
      <c r="AQ20" s="134"/>
      <c r="AR20" s="176"/>
      <c r="AS20" s="26"/>
      <c r="AT20" s="11"/>
      <c r="AU20" s="203"/>
      <c r="AV20" s="70"/>
      <c r="AW20" s="34" t="s">
        <v>17</v>
      </c>
      <c r="AX20" s="222"/>
    </row>
    <row r="21" spans="1:50" s="1" customFormat="1" ht="12.75">
      <c r="A21" s="61">
        <v>41894</v>
      </c>
      <c r="B21" s="160">
        <v>0.41666666666666669</v>
      </c>
      <c r="C21" s="152"/>
      <c r="D21" s="39">
        <v>8.0299999999999994</v>
      </c>
      <c r="E21" s="32"/>
      <c r="F21" s="41">
        <v>7.32</v>
      </c>
      <c r="G21" s="63"/>
      <c r="H21" s="160"/>
      <c r="I21" s="84"/>
      <c r="J21" s="74"/>
      <c r="K21" s="74"/>
      <c r="L21" s="77"/>
      <c r="M21" s="77"/>
      <c r="N21" s="44"/>
      <c r="O21" s="82"/>
      <c r="P21" s="38">
        <v>18.100000000000001</v>
      </c>
      <c r="Q21" s="57">
        <v>18.899999999999999</v>
      </c>
      <c r="R21" s="166"/>
      <c r="S21" s="4">
        <v>0.29166666666666669</v>
      </c>
      <c r="T21" s="4">
        <v>0.41666666666666669</v>
      </c>
      <c r="U21" s="4">
        <f t="shared" si="0"/>
        <v>0.125</v>
      </c>
      <c r="V21" s="2">
        <v>0.29166666666666669</v>
      </c>
      <c r="W21" s="142">
        <v>0.375</v>
      </c>
      <c r="X21" s="2">
        <f t="shared" si="1"/>
        <v>8.3333333333333315E-2</v>
      </c>
      <c r="Y21" s="4">
        <v>0.28819444444444448</v>
      </c>
      <c r="Z21" s="4">
        <v>0.29166666666666669</v>
      </c>
      <c r="AA21" s="12">
        <f>(Z21-Y21)*$Z$6</f>
        <v>4.9999999999999822</v>
      </c>
      <c r="AB21" s="12">
        <v>33</v>
      </c>
      <c r="AC21" s="36">
        <f>AA21*AB21</f>
        <v>164.9999999999994</v>
      </c>
      <c r="AD21" s="59"/>
      <c r="AE21" s="59">
        <v>33</v>
      </c>
      <c r="AF21" s="59"/>
      <c r="AG21" s="72"/>
      <c r="AH21" s="72"/>
      <c r="AI21" s="10"/>
      <c r="AJ21" s="10"/>
      <c r="AK21" s="10"/>
      <c r="AL21" s="11"/>
      <c r="AM21" s="11"/>
      <c r="AN21" s="11"/>
      <c r="AO21" s="11"/>
      <c r="AP21" s="134"/>
      <c r="AQ21" s="134"/>
      <c r="AR21" s="176"/>
      <c r="AS21" s="26"/>
      <c r="AT21" s="11"/>
      <c r="AU21" s="203"/>
      <c r="AV21" s="70"/>
      <c r="AW21" s="21" t="s">
        <v>18</v>
      </c>
      <c r="AX21" s="222"/>
    </row>
    <row r="22" spans="1:50" s="1" customFormat="1" ht="12.75">
      <c r="A22" s="61">
        <v>41895</v>
      </c>
      <c r="B22" s="160"/>
      <c r="C22" s="152"/>
      <c r="D22" s="39"/>
      <c r="E22" s="32"/>
      <c r="F22" s="41" t="s">
        <v>19</v>
      </c>
      <c r="G22" s="65"/>
      <c r="H22" s="160"/>
      <c r="I22" s="84"/>
      <c r="J22" s="74"/>
      <c r="K22" s="74"/>
      <c r="L22" s="77"/>
      <c r="M22" s="77"/>
      <c r="N22" s="44"/>
      <c r="O22" s="82"/>
      <c r="P22" s="38"/>
      <c r="Q22" s="57" t="s">
        <v>19</v>
      </c>
      <c r="R22" s="166"/>
      <c r="S22" s="4">
        <v>0.25694444444444448</v>
      </c>
      <c r="T22" s="4">
        <v>0.34722222222222227</v>
      </c>
      <c r="U22" s="4">
        <f t="shared" si="0"/>
        <v>9.027777777777779E-2</v>
      </c>
      <c r="V22" s="2">
        <v>0.25694444444444448</v>
      </c>
      <c r="W22" s="142">
        <v>0.34027777777777773</v>
      </c>
      <c r="X22" s="2">
        <f t="shared" si="1"/>
        <v>8.3333333333333259E-2</v>
      </c>
      <c r="Y22" s="4">
        <v>0.34375</v>
      </c>
      <c r="Z22" s="4">
        <v>0.34722222222222227</v>
      </c>
      <c r="AA22" s="12">
        <f>(Z22-Y22)*$Z$6</f>
        <v>5.0000000000000622</v>
      </c>
      <c r="AB22" s="12">
        <v>33</v>
      </c>
      <c r="AC22" s="36">
        <f>AA22*AB22</f>
        <v>165.00000000000205</v>
      </c>
      <c r="AD22" s="59"/>
      <c r="AE22" s="59">
        <v>33</v>
      </c>
      <c r="AF22" s="59"/>
      <c r="AG22" s="72"/>
      <c r="AH22" s="72"/>
      <c r="AI22" s="10"/>
      <c r="AJ22" s="10"/>
      <c r="AK22" s="10"/>
      <c r="AL22" s="11"/>
      <c r="AM22" s="11"/>
      <c r="AN22" s="11"/>
      <c r="AO22" s="11"/>
      <c r="AP22" s="134"/>
      <c r="AQ22" s="134"/>
      <c r="AR22" s="176"/>
      <c r="AS22" s="26"/>
      <c r="AT22" s="11"/>
      <c r="AU22" s="203"/>
      <c r="AV22" s="70"/>
      <c r="AW22" s="21" t="s">
        <v>20</v>
      </c>
      <c r="AX22" s="222"/>
    </row>
    <row r="23" spans="1:50" s="1" customFormat="1" ht="12.75">
      <c r="A23" s="61">
        <v>41896</v>
      </c>
      <c r="B23" s="160"/>
      <c r="C23" s="152"/>
      <c r="D23" s="40"/>
      <c r="E23" s="33"/>
      <c r="F23" s="41" t="s">
        <v>19</v>
      </c>
      <c r="G23" s="65"/>
      <c r="H23" s="160"/>
      <c r="I23" s="84"/>
      <c r="J23" s="74"/>
      <c r="K23" s="74"/>
      <c r="L23" s="77"/>
      <c r="M23" s="77"/>
      <c r="N23" s="44"/>
      <c r="O23" s="82"/>
      <c r="P23" s="38"/>
      <c r="Q23" s="57" t="s">
        <v>19</v>
      </c>
      <c r="R23" s="166"/>
      <c r="S23" s="4">
        <v>0.3923611111111111</v>
      </c>
      <c r="T23" s="4">
        <v>0.4375</v>
      </c>
      <c r="U23" s="4">
        <f t="shared" si="0"/>
        <v>4.5138888888888895E-2</v>
      </c>
      <c r="V23" s="2">
        <v>0.3923611111111111</v>
      </c>
      <c r="W23" s="142">
        <v>0.4861111111111111</v>
      </c>
      <c r="X23" s="2">
        <f t="shared" si="1"/>
        <v>9.375E-2</v>
      </c>
      <c r="Y23" s="4">
        <v>0.41666666666666669</v>
      </c>
      <c r="Z23" s="4"/>
      <c r="AA23" s="12">
        <v>5</v>
      </c>
      <c r="AB23" s="12">
        <v>33</v>
      </c>
      <c r="AC23" s="36">
        <f>AA23*AB23</f>
        <v>165</v>
      </c>
      <c r="AD23" s="59"/>
      <c r="AE23" s="59">
        <v>33</v>
      </c>
      <c r="AF23" s="59"/>
      <c r="AG23" s="72"/>
      <c r="AH23" s="72"/>
      <c r="AI23" s="10"/>
      <c r="AJ23" s="10"/>
      <c r="AK23" s="10"/>
      <c r="AL23" s="11"/>
      <c r="AM23" s="11"/>
      <c r="AN23" s="11"/>
      <c r="AO23" s="11"/>
      <c r="AP23" s="134"/>
      <c r="AQ23" s="134"/>
      <c r="AR23" s="176"/>
      <c r="AS23" s="26"/>
      <c r="AT23" s="11"/>
      <c r="AU23" s="203"/>
      <c r="AV23" s="70"/>
      <c r="AW23" s="21"/>
      <c r="AX23" s="222"/>
    </row>
    <row r="24" spans="1:50" s="1" customFormat="1" ht="12.75">
      <c r="A24" s="61">
        <v>41897</v>
      </c>
      <c r="B24" s="160">
        <v>0.44444444444444442</v>
      </c>
      <c r="C24" s="152"/>
      <c r="D24" s="40"/>
      <c r="E24" s="33"/>
      <c r="F24" s="43">
        <v>7.49</v>
      </c>
      <c r="G24" s="66"/>
      <c r="H24" s="160"/>
      <c r="I24" s="84"/>
      <c r="J24" s="74"/>
      <c r="K24" s="74"/>
      <c r="L24" s="77"/>
      <c r="M24" s="77"/>
      <c r="N24" s="44"/>
      <c r="O24" s="82"/>
      <c r="P24" s="38">
        <v>20.5</v>
      </c>
      <c r="Q24" s="57">
        <v>20.8</v>
      </c>
      <c r="R24" s="166"/>
      <c r="S24" s="4">
        <v>0.32291666666666669</v>
      </c>
      <c r="T24" s="4">
        <v>0.44791666666666669</v>
      </c>
      <c r="U24" s="4">
        <f t="shared" si="0"/>
        <v>0.125</v>
      </c>
      <c r="V24" s="2">
        <v>0.32291666666666669</v>
      </c>
      <c r="W24" s="142">
        <v>0.40625</v>
      </c>
      <c r="X24" s="2">
        <f t="shared" si="1"/>
        <v>8.3333333333333315E-2</v>
      </c>
      <c r="Y24" s="4">
        <v>0.31597222222222221</v>
      </c>
      <c r="Z24" s="4"/>
      <c r="AA24" s="12">
        <v>5</v>
      </c>
      <c r="AB24" s="12">
        <v>33</v>
      </c>
      <c r="AC24" s="36">
        <f>AA24*AB24</f>
        <v>165</v>
      </c>
      <c r="AD24" s="59">
        <v>2</v>
      </c>
      <c r="AE24" s="59">
        <v>33</v>
      </c>
      <c r="AF24" s="59">
        <f>AD24*AE24</f>
        <v>66</v>
      </c>
      <c r="AG24" s="72"/>
      <c r="AH24" s="72"/>
      <c r="AI24" s="10"/>
      <c r="AJ24" s="10"/>
      <c r="AK24" s="10"/>
      <c r="AL24" s="11"/>
      <c r="AM24" s="11"/>
      <c r="AN24" s="11"/>
      <c r="AO24" s="11"/>
      <c r="AP24" s="134"/>
      <c r="AQ24" s="134"/>
      <c r="AR24" s="176"/>
      <c r="AS24" s="26"/>
      <c r="AT24" s="11"/>
      <c r="AU24" s="203" t="s">
        <v>121</v>
      </c>
      <c r="AV24" s="70"/>
      <c r="AW24" s="21" t="s">
        <v>21</v>
      </c>
      <c r="AX24" s="222"/>
    </row>
    <row r="25" spans="1:50" s="1" customFormat="1" ht="12.75">
      <c r="A25" s="61">
        <v>41898</v>
      </c>
      <c r="B25" s="160">
        <v>0.5</v>
      </c>
      <c r="C25" s="152"/>
      <c r="D25" s="40"/>
      <c r="E25" s="33"/>
      <c r="F25" s="43">
        <v>8.02</v>
      </c>
      <c r="G25" s="66"/>
      <c r="H25" s="160"/>
      <c r="I25" s="84"/>
      <c r="J25" s="33"/>
      <c r="K25" s="33"/>
      <c r="L25" s="79"/>
      <c r="M25" s="79"/>
      <c r="N25" s="44"/>
      <c r="O25" s="82"/>
      <c r="P25" s="38">
        <v>20.8</v>
      </c>
      <c r="Q25" s="57">
        <v>21.5</v>
      </c>
      <c r="R25" s="166"/>
      <c r="S25" s="4">
        <v>0.34375</v>
      </c>
      <c r="T25" s="4">
        <v>0.49305555555555558</v>
      </c>
      <c r="U25" s="4">
        <f t="shared" si="0"/>
        <v>0.14930555555555558</v>
      </c>
      <c r="V25" s="2"/>
      <c r="W25" s="142"/>
      <c r="X25" s="2"/>
      <c r="Y25" s="4"/>
      <c r="Z25" s="4"/>
      <c r="AA25" s="12"/>
      <c r="AB25" s="12">
        <v>33</v>
      </c>
      <c r="AC25" s="12"/>
      <c r="AD25" s="59"/>
      <c r="AE25" s="59">
        <v>33</v>
      </c>
      <c r="AF25" s="59"/>
      <c r="AG25" s="72"/>
      <c r="AH25" s="72"/>
      <c r="AI25" s="10"/>
      <c r="AJ25" s="10"/>
      <c r="AK25" s="10"/>
      <c r="AL25" s="11"/>
      <c r="AM25" s="11"/>
      <c r="AN25" s="11"/>
      <c r="AO25" s="11"/>
      <c r="AP25" s="134"/>
      <c r="AQ25" s="134"/>
      <c r="AR25" s="176"/>
      <c r="AS25" s="26"/>
      <c r="AT25" s="11"/>
      <c r="AU25" s="203"/>
      <c r="AV25" s="70"/>
      <c r="AW25" s="21" t="s">
        <v>22</v>
      </c>
      <c r="AX25" s="222"/>
    </row>
    <row r="26" spans="1:50" s="1" customFormat="1" ht="12.75">
      <c r="A26" s="61">
        <v>41899</v>
      </c>
      <c r="B26" s="160">
        <v>0.64583333333333337</v>
      </c>
      <c r="C26" s="152"/>
      <c r="D26" s="40"/>
      <c r="E26" s="33">
        <v>7.92</v>
      </c>
      <c r="F26" s="43">
        <v>8.0500000000000007</v>
      </c>
      <c r="G26" s="66"/>
      <c r="H26" s="160"/>
      <c r="I26" s="84">
        <v>1</v>
      </c>
      <c r="J26" s="33">
        <v>1.52</v>
      </c>
      <c r="K26" s="33"/>
      <c r="L26" s="79">
        <v>5</v>
      </c>
      <c r="M26" s="79"/>
      <c r="N26" s="44"/>
      <c r="O26" s="82">
        <v>21.2</v>
      </c>
      <c r="P26" s="38">
        <v>21.1</v>
      </c>
      <c r="Q26" s="57">
        <v>21.4</v>
      </c>
      <c r="R26" s="166"/>
      <c r="S26" s="4">
        <v>0.28125</v>
      </c>
      <c r="T26" s="4">
        <v>0.41666666666666669</v>
      </c>
      <c r="U26" s="4">
        <f t="shared" si="0"/>
        <v>0.13541666666666669</v>
      </c>
      <c r="V26" s="2"/>
      <c r="W26" s="142"/>
      <c r="X26" s="2"/>
      <c r="Y26" s="4"/>
      <c r="Z26" s="4"/>
      <c r="AA26" s="12"/>
      <c r="AB26" s="12">
        <v>33</v>
      </c>
      <c r="AC26" s="12"/>
      <c r="AD26" s="59"/>
      <c r="AE26" s="59">
        <v>33</v>
      </c>
      <c r="AF26" s="59"/>
      <c r="AG26" s="72"/>
      <c r="AH26" s="72"/>
      <c r="AI26" s="10"/>
      <c r="AJ26" s="10"/>
      <c r="AK26" s="10"/>
      <c r="AL26" s="11"/>
      <c r="AM26" s="11"/>
      <c r="AN26" s="11"/>
      <c r="AO26" s="11"/>
      <c r="AP26" s="134"/>
      <c r="AQ26" s="134"/>
      <c r="AR26" s="176"/>
      <c r="AS26" s="26"/>
      <c r="AT26" s="11"/>
      <c r="AU26" s="203" t="s">
        <v>124</v>
      </c>
      <c r="AV26" s="70"/>
      <c r="AW26" s="21" t="s">
        <v>22</v>
      </c>
      <c r="AX26" s="222"/>
    </row>
    <row r="27" spans="1:50" s="1" customFormat="1" ht="12.75">
      <c r="A27" s="61">
        <v>41900</v>
      </c>
      <c r="B27" s="160">
        <v>0.51388888888888895</v>
      </c>
      <c r="C27" s="152"/>
      <c r="D27" s="40"/>
      <c r="E27" s="33"/>
      <c r="F27" s="43">
        <v>8</v>
      </c>
      <c r="G27" s="66"/>
      <c r="H27" s="160"/>
      <c r="I27" s="84"/>
      <c r="J27" s="33"/>
      <c r="K27" s="33"/>
      <c r="L27" s="79"/>
      <c r="M27" s="79"/>
      <c r="N27" s="44"/>
      <c r="O27" s="82"/>
      <c r="P27" s="38">
        <v>20.2</v>
      </c>
      <c r="Q27" s="57">
        <v>21.7</v>
      </c>
      <c r="R27" s="166"/>
      <c r="S27" s="4">
        <v>0.27083333333333331</v>
      </c>
      <c r="T27" s="4">
        <v>0.54166666666666663</v>
      </c>
      <c r="U27" s="4">
        <f t="shared" si="0"/>
        <v>0.27083333333333331</v>
      </c>
      <c r="V27" s="2"/>
      <c r="W27" s="142"/>
      <c r="X27" s="2"/>
      <c r="Y27" s="4"/>
      <c r="Z27" s="4"/>
      <c r="AA27" s="12"/>
      <c r="AB27" s="12">
        <v>33</v>
      </c>
      <c r="AC27" s="12"/>
      <c r="AD27" s="59"/>
      <c r="AE27" s="59">
        <v>33</v>
      </c>
      <c r="AF27" s="59"/>
      <c r="AG27" s="72"/>
      <c r="AH27" s="72"/>
      <c r="AI27" s="10"/>
      <c r="AJ27" s="10"/>
      <c r="AK27" s="10"/>
      <c r="AL27" s="11"/>
      <c r="AM27" s="11"/>
      <c r="AN27" s="11"/>
      <c r="AO27" s="11"/>
      <c r="AP27" s="134"/>
      <c r="AQ27" s="134"/>
      <c r="AR27" s="176"/>
      <c r="AS27" s="26"/>
      <c r="AT27" s="11"/>
      <c r="AU27" s="203"/>
      <c r="AV27" s="70"/>
      <c r="AW27" s="21" t="s">
        <v>22</v>
      </c>
      <c r="AX27" s="222"/>
    </row>
    <row r="28" spans="1:50" s="1" customFormat="1" ht="12.75">
      <c r="A28" s="61">
        <v>41901</v>
      </c>
      <c r="B28" s="160">
        <v>0.3923611111111111</v>
      </c>
      <c r="C28" s="152"/>
      <c r="D28" s="40"/>
      <c r="E28" s="33"/>
      <c r="F28" s="43"/>
      <c r="G28" s="66"/>
      <c r="H28" s="160"/>
      <c r="I28" s="84"/>
      <c r="J28" s="33"/>
      <c r="K28" s="33"/>
      <c r="L28" s="79"/>
      <c r="M28" s="79"/>
      <c r="N28" s="44"/>
      <c r="O28" s="82"/>
      <c r="P28" s="38">
        <v>19.100000000000001</v>
      </c>
      <c r="Q28" s="57">
        <v>20.3</v>
      </c>
      <c r="R28" s="166"/>
      <c r="S28" s="4"/>
      <c r="T28" s="4"/>
      <c r="U28" s="4"/>
      <c r="V28" s="2"/>
      <c r="W28" s="142"/>
      <c r="X28" s="2"/>
      <c r="Y28" s="4"/>
      <c r="Z28" s="4"/>
      <c r="AA28" s="12"/>
      <c r="AB28" s="12">
        <v>33</v>
      </c>
      <c r="AC28" s="12"/>
      <c r="AD28" s="59"/>
      <c r="AE28" s="59">
        <v>33</v>
      </c>
      <c r="AF28" s="59"/>
      <c r="AG28" s="72"/>
      <c r="AH28" s="72"/>
      <c r="AI28" s="10"/>
      <c r="AJ28" s="10"/>
      <c r="AK28" s="10"/>
      <c r="AL28" s="11"/>
      <c r="AM28" s="11"/>
      <c r="AN28" s="11"/>
      <c r="AO28" s="11"/>
      <c r="AP28" s="134"/>
      <c r="AQ28" s="134"/>
      <c r="AR28" s="176"/>
      <c r="AS28" s="26"/>
      <c r="AT28" s="11"/>
      <c r="AU28" s="203"/>
      <c r="AV28" s="70"/>
      <c r="AW28" s="21" t="s">
        <v>126</v>
      </c>
      <c r="AX28" s="222"/>
    </row>
    <row r="29" spans="1:50" s="1" customFormat="1" ht="12.75">
      <c r="A29" s="61">
        <v>41901</v>
      </c>
      <c r="B29" s="160">
        <v>0.58333333333333337</v>
      </c>
      <c r="C29" s="152"/>
      <c r="D29" s="33">
        <v>7.46</v>
      </c>
      <c r="E29" s="33">
        <v>6.91</v>
      </c>
      <c r="F29" s="43">
        <v>8.0500000000000007</v>
      </c>
      <c r="G29" s="66">
        <v>7.55</v>
      </c>
      <c r="H29" s="160"/>
      <c r="I29" s="84"/>
      <c r="J29" s="33">
        <v>6.7</v>
      </c>
      <c r="K29" s="33"/>
      <c r="L29" s="79">
        <v>2.4</v>
      </c>
      <c r="M29" s="79"/>
      <c r="N29" s="141"/>
      <c r="O29" s="82"/>
      <c r="P29" s="38">
        <v>21.7</v>
      </c>
      <c r="Q29" s="57">
        <v>22.3</v>
      </c>
      <c r="R29" s="166"/>
      <c r="S29" s="4"/>
      <c r="T29" s="4"/>
      <c r="U29" s="4"/>
      <c r="V29" s="2"/>
      <c r="W29" s="142"/>
      <c r="X29" s="2"/>
      <c r="Y29" s="4"/>
      <c r="Z29" s="4"/>
      <c r="AA29" s="12"/>
      <c r="AB29" s="12"/>
      <c r="AC29" s="12"/>
      <c r="AD29" s="59"/>
      <c r="AE29" s="59"/>
      <c r="AF29" s="59"/>
      <c r="AG29" s="72"/>
      <c r="AH29" s="72"/>
      <c r="AI29" s="10"/>
      <c r="AJ29" s="10"/>
      <c r="AK29" s="10"/>
      <c r="AL29" s="11"/>
      <c r="AM29" s="11"/>
      <c r="AN29" s="11"/>
      <c r="AO29" s="11"/>
      <c r="AP29" s="134"/>
      <c r="AQ29" s="134"/>
      <c r="AR29" s="176"/>
      <c r="AS29" s="26"/>
      <c r="AT29" s="11"/>
      <c r="AU29" s="203"/>
      <c r="AV29" s="70"/>
      <c r="AW29" s="21"/>
      <c r="AX29" s="222"/>
    </row>
    <row r="30" spans="1:50" s="1" customFormat="1" ht="12.75">
      <c r="A30" s="61">
        <v>41902</v>
      </c>
      <c r="B30" s="160">
        <v>0.25</v>
      </c>
      <c r="C30" s="152"/>
      <c r="D30" s="40"/>
      <c r="E30" s="33"/>
      <c r="F30" s="43"/>
      <c r="G30" s="66"/>
      <c r="H30" s="160"/>
      <c r="I30" s="84"/>
      <c r="J30" s="33"/>
      <c r="K30" s="33"/>
      <c r="L30" s="79"/>
      <c r="M30" s="79"/>
      <c r="N30" s="44"/>
      <c r="O30" s="82"/>
      <c r="P30" s="38">
        <v>21.1</v>
      </c>
      <c r="Q30" s="57">
        <v>20</v>
      </c>
      <c r="R30" s="166"/>
      <c r="S30" s="4">
        <v>0.25</v>
      </c>
      <c r="T30" s="4">
        <v>0.33333333333333331</v>
      </c>
      <c r="U30" s="4">
        <f t="shared" ref="U30:U36" si="2">+T30-S30</f>
        <v>8.3333333333333315E-2</v>
      </c>
      <c r="V30" s="2"/>
      <c r="W30" s="142"/>
      <c r="X30" s="2"/>
      <c r="Y30" s="4"/>
      <c r="Z30" s="4"/>
      <c r="AA30" s="12"/>
      <c r="AB30" s="12">
        <v>33</v>
      </c>
      <c r="AC30" s="12"/>
      <c r="AD30" s="59"/>
      <c r="AE30" s="59">
        <v>33</v>
      </c>
      <c r="AF30" s="59"/>
      <c r="AG30" s="72"/>
      <c r="AH30" s="72"/>
      <c r="AI30" s="10"/>
      <c r="AJ30" s="10"/>
      <c r="AK30" s="10"/>
      <c r="AL30" s="11"/>
      <c r="AM30" s="11"/>
      <c r="AN30" s="11"/>
      <c r="AO30" s="11"/>
      <c r="AP30" s="134"/>
      <c r="AQ30" s="134"/>
      <c r="AR30" s="176"/>
      <c r="AS30" s="26"/>
      <c r="AT30" s="11"/>
      <c r="AU30" s="203"/>
      <c r="AV30" s="70"/>
      <c r="AW30" s="21" t="s">
        <v>23</v>
      </c>
      <c r="AX30" s="222"/>
    </row>
    <row r="31" spans="1:50" s="1" customFormat="1" ht="12.75">
      <c r="A31" s="61">
        <v>41903</v>
      </c>
      <c r="B31" s="160">
        <v>0.72916666666666663</v>
      </c>
      <c r="C31" s="152"/>
      <c r="D31" s="40"/>
      <c r="E31" s="33">
        <v>6.42</v>
      </c>
      <c r="F31" s="43"/>
      <c r="G31" s="66">
        <v>7.07</v>
      </c>
      <c r="H31" s="160"/>
      <c r="I31" s="84"/>
      <c r="J31" s="33">
        <v>4.05</v>
      </c>
      <c r="K31" s="33"/>
      <c r="L31" s="79">
        <v>4.5</v>
      </c>
      <c r="M31" s="79"/>
      <c r="N31" s="44"/>
      <c r="O31" s="82"/>
      <c r="P31" s="38">
        <v>20.5</v>
      </c>
      <c r="Q31" s="57">
        <v>20.9</v>
      </c>
      <c r="R31" s="166"/>
      <c r="S31" s="4">
        <v>0.35416666666666669</v>
      </c>
      <c r="T31" s="4">
        <v>0.4375</v>
      </c>
      <c r="U31" s="4">
        <f t="shared" si="2"/>
        <v>8.3333333333333315E-2</v>
      </c>
      <c r="V31" s="2"/>
      <c r="W31" s="142"/>
      <c r="X31" s="2"/>
      <c r="Y31" s="4"/>
      <c r="Z31" s="4"/>
      <c r="AA31" s="12"/>
      <c r="AB31" s="12">
        <v>33</v>
      </c>
      <c r="AC31" s="12"/>
      <c r="AD31" s="59"/>
      <c r="AE31" s="59">
        <v>33</v>
      </c>
      <c r="AF31" s="59"/>
      <c r="AG31" s="72"/>
      <c r="AH31" s="72"/>
      <c r="AI31" s="10"/>
      <c r="AJ31" s="10"/>
      <c r="AK31" s="10"/>
      <c r="AL31" s="11"/>
      <c r="AM31" s="11"/>
      <c r="AN31" s="11"/>
      <c r="AO31" s="11"/>
      <c r="AP31" s="134"/>
      <c r="AQ31" s="134"/>
      <c r="AR31" s="176"/>
      <c r="AS31" s="26"/>
      <c r="AT31" s="11"/>
      <c r="AU31" s="203"/>
      <c r="AV31" s="70"/>
      <c r="AW31" s="21"/>
      <c r="AX31" s="222"/>
    </row>
    <row r="32" spans="1:50" s="1" customFormat="1" ht="12.75">
      <c r="A32" s="61">
        <v>41904</v>
      </c>
      <c r="B32" s="160">
        <v>0.52777777777777779</v>
      </c>
      <c r="C32" s="152"/>
      <c r="D32" s="40"/>
      <c r="E32" s="33"/>
      <c r="F32" s="43">
        <v>7.99</v>
      </c>
      <c r="G32" s="66"/>
      <c r="H32" s="160"/>
      <c r="I32" s="84">
        <v>1</v>
      </c>
      <c r="J32" s="33"/>
      <c r="K32" s="33"/>
      <c r="L32" s="79"/>
      <c r="M32" s="79"/>
      <c r="N32" s="44"/>
      <c r="O32" s="82"/>
      <c r="P32" s="38">
        <v>22.7</v>
      </c>
      <c r="Q32" s="57">
        <v>23.4</v>
      </c>
      <c r="R32" s="166"/>
      <c r="S32" s="4">
        <v>0.32291666666666669</v>
      </c>
      <c r="T32" s="4">
        <v>0.40972222222222227</v>
      </c>
      <c r="U32" s="4">
        <f t="shared" si="2"/>
        <v>8.680555555555558E-2</v>
      </c>
      <c r="V32" s="2"/>
      <c r="W32" s="142"/>
      <c r="X32" s="2"/>
      <c r="Y32" s="4"/>
      <c r="Z32" s="4"/>
      <c r="AA32" s="12"/>
      <c r="AB32" s="12">
        <v>33</v>
      </c>
      <c r="AC32" s="12"/>
      <c r="AD32" s="59"/>
      <c r="AE32" s="59">
        <v>33</v>
      </c>
      <c r="AF32" s="59"/>
      <c r="AG32" s="72"/>
      <c r="AH32" s="72"/>
      <c r="AI32" s="10"/>
      <c r="AJ32" s="10"/>
      <c r="AK32" s="10"/>
      <c r="AL32" s="11"/>
      <c r="AM32" s="11"/>
      <c r="AN32" s="11"/>
      <c r="AO32" s="11"/>
      <c r="AP32" s="134"/>
      <c r="AQ32" s="134"/>
      <c r="AR32" s="176"/>
      <c r="AS32" s="26"/>
      <c r="AT32" s="11"/>
      <c r="AU32" s="203"/>
      <c r="AV32" s="70"/>
      <c r="AW32" s="21" t="s">
        <v>24</v>
      </c>
      <c r="AX32" s="222"/>
    </row>
    <row r="33" spans="1:50" s="1" customFormat="1" ht="12.75">
      <c r="A33" s="61">
        <v>41905</v>
      </c>
      <c r="B33" s="160">
        <v>0.40625</v>
      </c>
      <c r="C33" s="152"/>
      <c r="D33" s="40"/>
      <c r="E33" s="33"/>
      <c r="F33" s="43">
        <v>8.07</v>
      </c>
      <c r="G33" s="66"/>
      <c r="H33" s="160"/>
      <c r="I33" s="84"/>
      <c r="J33" s="33"/>
      <c r="K33" s="33"/>
      <c r="L33" s="79"/>
      <c r="M33" s="79"/>
      <c r="N33" s="44"/>
      <c r="O33" s="82"/>
      <c r="P33" s="38">
        <v>18.100000000000001</v>
      </c>
      <c r="Q33" s="57">
        <v>19.100000000000001</v>
      </c>
      <c r="R33" s="166"/>
      <c r="S33" s="4">
        <v>0.30208333333333331</v>
      </c>
      <c r="T33" s="4">
        <v>0.38541666666666669</v>
      </c>
      <c r="U33" s="4">
        <f t="shared" si="2"/>
        <v>8.333333333333337E-2</v>
      </c>
      <c r="V33" s="2"/>
      <c r="W33" s="142"/>
      <c r="X33" s="2"/>
      <c r="Y33" s="4"/>
      <c r="Z33" s="4"/>
      <c r="AA33" s="12"/>
      <c r="AB33" s="12">
        <v>33</v>
      </c>
      <c r="AC33" s="12"/>
      <c r="AD33" s="59"/>
      <c r="AE33" s="59">
        <v>33</v>
      </c>
      <c r="AF33" s="59"/>
      <c r="AG33" s="72"/>
      <c r="AH33" s="72"/>
      <c r="AI33" s="10"/>
      <c r="AJ33" s="10"/>
      <c r="AK33" s="10"/>
      <c r="AL33" s="11"/>
      <c r="AM33" s="11"/>
      <c r="AN33" s="11"/>
      <c r="AO33" s="11"/>
      <c r="AP33" s="134"/>
      <c r="AQ33" s="134"/>
      <c r="AR33" s="176"/>
      <c r="AS33" s="26"/>
      <c r="AT33" s="11"/>
      <c r="AU33" s="203"/>
      <c r="AV33" s="70"/>
      <c r="AW33" s="21"/>
      <c r="AX33" s="222"/>
    </row>
    <row r="34" spans="1:50" s="1" customFormat="1" ht="12.75">
      <c r="A34" s="146">
        <v>41906</v>
      </c>
      <c r="B34" s="160">
        <v>0.56944444444444442</v>
      </c>
      <c r="C34" s="153"/>
      <c r="D34" s="86"/>
      <c r="E34" s="87">
        <v>6.6</v>
      </c>
      <c r="F34" s="88">
        <v>8.41</v>
      </c>
      <c r="G34" s="89">
        <v>6.2</v>
      </c>
      <c r="H34" s="160"/>
      <c r="I34" s="90"/>
      <c r="J34" s="87"/>
      <c r="K34" s="87"/>
      <c r="L34" s="91"/>
      <c r="M34" s="91"/>
      <c r="N34" s="92"/>
      <c r="O34" s="93"/>
      <c r="P34" s="94"/>
      <c r="Q34" s="95"/>
      <c r="R34" s="166"/>
      <c r="S34" s="96">
        <v>0.28472222222222221</v>
      </c>
      <c r="T34" s="96">
        <v>0.375</v>
      </c>
      <c r="U34" s="96">
        <f t="shared" si="2"/>
        <v>9.027777777777779E-2</v>
      </c>
      <c r="V34" s="97">
        <v>0.4826388888888889</v>
      </c>
      <c r="W34" s="143">
        <v>0.55555555555555558</v>
      </c>
      <c r="X34" s="2">
        <f>+W34-V34</f>
        <v>7.2916666666666685E-2</v>
      </c>
      <c r="Y34" s="96">
        <v>0.44097222222222227</v>
      </c>
      <c r="Z34" s="96"/>
      <c r="AA34" s="98">
        <v>8</v>
      </c>
      <c r="AB34" s="12">
        <v>33</v>
      </c>
      <c r="AC34" s="135">
        <f>AA34*AB34</f>
        <v>264</v>
      </c>
      <c r="AD34" s="99"/>
      <c r="AE34" s="99">
        <v>33</v>
      </c>
      <c r="AF34" s="99"/>
      <c r="AG34" s="100"/>
      <c r="AH34" s="100"/>
      <c r="AI34" s="101"/>
      <c r="AJ34" s="101"/>
      <c r="AK34" s="101"/>
      <c r="AL34" s="102"/>
      <c r="AM34" s="102"/>
      <c r="AN34" s="102"/>
      <c r="AO34" s="102"/>
      <c r="AP34" s="25"/>
      <c r="AQ34" s="25"/>
      <c r="AR34" s="176"/>
      <c r="AS34" s="27"/>
      <c r="AT34" s="102"/>
      <c r="AU34" s="201" t="s">
        <v>112</v>
      </c>
      <c r="AV34" s="103"/>
      <c r="AW34" s="22" t="s">
        <v>25</v>
      </c>
      <c r="AX34" s="223"/>
    </row>
    <row r="35" spans="1:50" s="6" customFormat="1" ht="12.75">
      <c r="A35" s="61">
        <v>41907</v>
      </c>
      <c r="B35" s="160"/>
      <c r="C35" s="152"/>
      <c r="D35" s="39"/>
      <c r="E35" s="32">
        <v>6.8</v>
      </c>
      <c r="F35" s="41">
        <v>8.24</v>
      </c>
      <c r="G35" s="63">
        <v>7.48</v>
      </c>
      <c r="H35" s="160">
        <v>0.3888888888888889</v>
      </c>
      <c r="I35" s="85"/>
      <c r="J35" s="32"/>
      <c r="K35" s="32"/>
      <c r="L35" s="136"/>
      <c r="M35" s="136"/>
      <c r="N35" s="48"/>
      <c r="O35" s="83"/>
      <c r="P35" s="38">
        <v>17.8</v>
      </c>
      <c r="Q35" s="57">
        <v>18.899999999999999</v>
      </c>
      <c r="R35" s="166">
        <v>0.55555555555555558</v>
      </c>
      <c r="S35" s="4">
        <v>0.28125</v>
      </c>
      <c r="T35" s="4">
        <v>0.36805555555555558</v>
      </c>
      <c r="U35" s="4">
        <f t="shared" si="2"/>
        <v>8.680555555555558E-2</v>
      </c>
      <c r="V35" s="2"/>
      <c r="W35" s="142"/>
      <c r="X35" s="2"/>
      <c r="Y35" s="4">
        <v>0.3888888888888889</v>
      </c>
      <c r="Z35" s="4"/>
      <c r="AA35" s="12">
        <v>8</v>
      </c>
      <c r="AB35" s="12">
        <v>33</v>
      </c>
      <c r="AC35" s="36">
        <f>AA35*AB35</f>
        <v>264</v>
      </c>
      <c r="AD35" s="59"/>
      <c r="AE35" s="59">
        <v>33</v>
      </c>
      <c r="AF35" s="59"/>
      <c r="AG35" s="72"/>
      <c r="AH35" s="72"/>
      <c r="AI35" s="10"/>
      <c r="AJ35" s="10"/>
      <c r="AK35" s="10"/>
      <c r="AL35" s="11"/>
      <c r="AM35" s="11"/>
      <c r="AN35" s="11"/>
      <c r="AO35" s="137">
        <v>6000</v>
      </c>
      <c r="AP35" s="137"/>
      <c r="AQ35" s="173"/>
      <c r="AR35" s="176"/>
      <c r="AS35" s="175"/>
      <c r="AT35" s="138" t="s">
        <v>128</v>
      </c>
      <c r="AU35" s="200"/>
      <c r="AV35" s="70"/>
      <c r="AW35" s="139" t="s">
        <v>26</v>
      </c>
      <c r="AX35" s="222"/>
    </row>
    <row r="36" spans="1:50" s="6" customFormat="1" ht="12.75">
      <c r="A36" s="28">
        <v>41908</v>
      </c>
      <c r="B36" s="160"/>
      <c r="D36" s="39"/>
      <c r="E36" s="32">
        <v>7.31</v>
      </c>
      <c r="F36" s="41">
        <v>8.5399999999999991</v>
      </c>
      <c r="G36" s="63">
        <v>7.85</v>
      </c>
      <c r="H36" s="160">
        <v>0.40625</v>
      </c>
      <c r="I36" s="85"/>
      <c r="J36" s="32"/>
      <c r="K36" s="32"/>
      <c r="L36" s="136"/>
      <c r="M36" s="136"/>
      <c r="N36" s="48"/>
      <c r="O36" s="83"/>
      <c r="P36" s="38">
        <v>16.600000000000001</v>
      </c>
      <c r="Q36" s="57">
        <v>17.7</v>
      </c>
      <c r="R36" s="166">
        <v>0.47916666666666669</v>
      </c>
      <c r="S36" s="4">
        <v>0.28472222222222221</v>
      </c>
      <c r="T36" s="4">
        <v>0.36805555555555558</v>
      </c>
      <c r="U36" s="4">
        <f t="shared" si="2"/>
        <v>8.333333333333337E-2</v>
      </c>
      <c r="V36" s="2">
        <v>0.5229166666666667</v>
      </c>
      <c r="W36" s="142">
        <v>0.57291666666666663</v>
      </c>
      <c r="X36" s="2">
        <f>+W36-V36</f>
        <v>4.9999999999999933E-2</v>
      </c>
      <c r="Y36" s="4">
        <v>0.3576388888888889</v>
      </c>
      <c r="Z36" s="4"/>
      <c r="AA36" s="12">
        <v>8</v>
      </c>
      <c r="AB36" s="12">
        <v>33</v>
      </c>
      <c r="AC36" s="36">
        <f>AA36*AB36</f>
        <v>264</v>
      </c>
      <c r="AD36" s="59"/>
      <c r="AE36" s="59">
        <v>33</v>
      </c>
      <c r="AF36" s="59"/>
      <c r="AG36" s="72"/>
      <c r="AH36" s="72"/>
      <c r="AI36" s="10"/>
      <c r="AJ36" s="10"/>
      <c r="AK36" s="10"/>
      <c r="AL36" s="11"/>
      <c r="AM36" s="11"/>
      <c r="AN36" s="11"/>
      <c r="AO36" s="11"/>
      <c r="AP36" s="11"/>
      <c r="AQ36" s="134"/>
      <c r="AR36" s="176"/>
      <c r="AS36" s="175"/>
      <c r="AT36" s="11"/>
      <c r="AU36" s="200"/>
      <c r="AV36" s="70"/>
      <c r="AW36" s="139" t="s">
        <v>27</v>
      </c>
      <c r="AX36" s="222"/>
    </row>
    <row r="37" spans="1:50" s="6" customFormat="1" ht="12.75">
      <c r="A37" s="28">
        <v>41908</v>
      </c>
      <c r="B37" s="160">
        <v>0.60416666666666663</v>
      </c>
      <c r="D37" s="39"/>
      <c r="E37" s="32">
        <v>7.7</v>
      </c>
      <c r="F37" s="41"/>
      <c r="G37" s="41">
        <v>6.85</v>
      </c>
      <c r="H37" s="160"/>
      <c r="I37" s="85"/>
      <c r="J37" s="32">
        <v>10.43</v>
      </c>
      <c r="K37" s="32"/>
      <c r="L37" s="136">
        <v>9.43</v>
      </c>
      <c r="M37" s="136"/>
      <c r="N37" s="48"/>
      <c r="O37" s="83"/>
      <c r="P37" s="38"/>
      <c r="Q37" s="57"/>
      <c r="R37" s="166"/>
      <c r="S37" s="4"/>
      <c r="T37" s="4"/>
      <c r="U37" s="4"/>
      <c r="V37" s="2"/>
      <c r="W37" s="142"/>
      <c r="X37" s="2"/>
      <c r="Y37" s="4"/>
      <c r="Z37" s="4"/>
      <c r="AA37" s="12"/>
      <c r="AB37" s="12">
        <v>33</v>
      </c>
      <c r="AC37" s="36"/>
      <c r="AD37" s="59"/>
      <c r="AE37" s="59"/>
      <c r="AF37" s="59"/>
      <c r="AG37" s="72"/>
      <c r="AH37" s="72"/>
      <c r="AI37" s="10"/>
      <c r="AJ37" s="10"/>
      <c r="AK37" s="10"/>
      <c r="AL37" s="11"/>
      <c r="AM37" s="11"/>
      <c r="AN37" s="11"/>
      <c r="AO37" s="11"/>
      <c r="AP37" s="11"/>
      <c r="AQ37" s="134"/>
      <c r="AR37" s="176"/>
      <c r="AS37" s="175"/>
      <c r="AT37" s="11"/>
      <c r="AU37" s="200"/>
      <c r="AV37" s="70"/>
      <c r="AW37" s="139"/>
      <c r="AX37" s="222"/>
    </row>
    <row r="38" spans="1:50" s="6" customFormat="1" ht="12.75">
      <c r="A38" s="28">
        <v>41909</v>
      </c>
      <c r="B38" s="160">
        <v>0.40625</v>
      </c>
      <c r="D38" s="39"/>
      <c r="E38" s="32"/>
      <c r="F38" s="41"/>
      <c r="G38" s="63"/>
      <c r="H38" s="160"/>
      <c r="I38" s="85"/>
      <c r="J38" s="32"/>
      <c r="K38" s="32"/>
      <c r="L38" s="136"/>
      <c r="M38" s="136"/>
      <c r="N38" s="48"/>
      <c r="O38" s="83"/>
      <c r="P38" s="38">
        <v>17</v>
      </c>
      <c r="Q38" s="57">
        <v>17.8</v>
      </c>
      <c r="R38" s="166"/>
      <c r="S38" s="4">
        <v>0.34027777777777773</v>
      </c>
      <c r="T38" s="4">
        <v>0.4236111111111111</v>
      </c>
      <c r="U38" s="4">
        <f t="shared" ref="U38:U49" si="3">+T38-S38</f>
        <v>8.333333333333337E-2</v>
      </c>
      <c r="V38" s="2"/>
      <c r="W38" s="142"/>
      <c r="X38" s="2"/>
      <c r="Y38" s="4">
        <v>0.34375</v>
      </c>
      <c r="Z38" s="4">
        <v>0.34930555555555554</v>
      </c>
      <c r="AA38" s="12">
        <f>(Z38-Y38)*$Z$6</f>
        <v>7.9999999999999716</v>
      </c>
      <c r="AB38" s="12">
        <v>33</v>
      </c>
      <c r="AC38" s="36">
        <f>AA38*AB38</f>
        <v>263.99999999999909</v>
      </c>
      <c r="AD38" s="59"/>
      <c r="AE38" s="59">
        <v>33</v>
      </c>
      <c r="AF38" s="59"/>
      <c r="AG38" s="72"/>
      <c r="AH38" s="72"/>
      <c r="AI38" s="10"/>
      <c r="AJ38" s="10"/>
      <c r="AK38" s="10"/>
      <c r="AL38" s="11"/>
      <c r="AM38" s="11"/>
      <c r="AN38" s="11"/>
      <c r="AO38" s="11"/>
      <c r="AP38" s="11"/>
      <c r="AQ38" s="134"/>
      <c r="AR38" s="176"/>
      <c r="AS38" s="175"/>
      <c r="AT38" s="11"/>
      <c r="AU38" s="200"/>
      <c r="AV38" s="70"/>
      <c r="AW38" s="139" t="s">
        <v>28</v>
      </c>
      <c r="AX38" s="222"/>
    </row>
    <row r="39" spans="1:50" s="6" customFormat="1" ht="12.75">
      <c r="A39" s="28">
        <v>41910</v>
      </c>
      <c r="B39" s="160">
        <v>0.44097222222222227</v>
      </c>
      <c r="D39" s="39"/>
      <c r="E39" s="32"/>
      <c r="F39" s="41"/>
      <c r="G39" s="63"/>
      <c r="H39" s="160"/>
      <c r="I39" s="85"/>
      <c r="J39" s="32"/>
      <c r="K39" s="32"/>
      <c r="L39" s="136"/>
      <c r="M39" s="136"/>
      <c r="N39" s="48"/>
      <c r="O39" s="83"/>
      <c r="P39" s="38">
        <v>19.100000000000001</v>
      </c>
      <c r="Q39" s="57">
        <v>19.8</v>
      </c>
      <c r="R39" s="166"/>
      <c r="S39" s="4">
        <v>0.35416666666666669</v>
      </c>
      <c r="T39" s="4">
        <v>0.4375</v>
      </c>
      <c r="U39" s="4">
        <f t="shared" si="3"/>
        <v>8.3333333333333315E-2</v>
      </c>
      <c r="V39" s="2"/>
      <c r="W39" s="142"/>
      <c r="X39" s="2"/>
      <c r="Y39" s="4">
        <v>0.35416666666666669</v>
      </c>
      <c r="Z39" s="4">
        <v>0.35972222222222222</v>
      </c>
      <c r="AA39" s="12">
        <f>(Z39-Y39)*$Z$6</f>
        <v>7.9999999999999716</v>
      </c>
      <c r="AB39" s="12">
        <v>33</v>
      </c>
      <c r="AC39" s="36">
        <f>AA39*AB39</f>
        <v>263.99999999999909</v>
      </c>
      <c r="AD39" s="59"/>
      <c r="AE39" s="59">
        <v>33</v>
      </c>
      <c r="AF39" s="59"/>
      <c r="AG39" s="72"/>
      <c r="AH39" s="72"/>
      <c r="AI39" s="10"/>
      <c r="AJ39" s="10"/>
      <c r="AK39" s="10"/>
      <c r="AL39" s="11"/>
      <c r="AM39" s="11"/>
      <c r="AN39" s="11"/>
      <c r="AO39" s="11"/>
      <c r="AP39" s="11"/>
      <c r="AQ39" s="134"/>
      <c r="AR39" s="176"/>
      <c r="AS39" s="175"/>
      <c r="AT39" s="11"/>
      <c r="AU39" s="200"/>
      <c r="AV39" s="70"/>
      <c r="AW39" s="139"/>
      <c r="AX39" s="222"/>
    </row>
    <row r="40" spans="1:50" s="6" customFormat="1" ht="12.75">
      <c r="A40" s="28">
        <v>41911</v>
      </c>
      <c r="B40" s="160">
        <v>0.55208333333333337</v>
      </c>
      <c r="D40" s="39"/>
      <c r="E40" s="32"/>
      <c r="F40" s="41">
        <v>9.1199999999999992</v>
      </c>
      <c r="G40" s="63"/>
      <c r="H40" s="160"/>
      <c r="I40" s="85"/>
      <c r="J40" s="32"/>
      <c r="K40" s="32"/>
      <c r="L40" s="136"/>
      <c r="M40" s="136"/>
      <c r="N40" s="48"/>
      <c r="O40" s="83"/>
      <c r="P40" s="38">
        <v>19.3</v>
      </c>
      <c r="Q40" s="57">
        <v>20</v>
      </c>
      <c r="R40" s="166"/>
      <c r="S40" s="4">
        <v>0.28125</v>
      </c>
      <c r="T40" s="4">
        <v>0.36805555555555558</v>
      </c>
      <c r="U40" s="4">
        <f t="shared" si="3"/>
        <v>8.680555555555558E-2</v>
      </c>
      <c r="V40" s="2"/>
      <c r="W40" s="142"/>
      <c r="X40" s="2"/>
      <c r="Y40" s="4">
        <v>0.375</v>
      </c>
      <c r="Z40" s="4">
        <v>0.38055555555555554</v>
      </c>
      <c r="AA40" s="12">
        <f>(Z40-Y40)*$Z$6</f>
        <v>7.9999999999999716</v>
      </c>
      <c r="AB40" s="12">
        <v>33</v>
      </c>
      <c r="AC40" s="36">
        <f>AA40*AB40</f>
        <v>263.99999999999909</v>
      </c>
      <c r="AD40" s="59"/>
      <c r="AE40" s="59">
        <v>33</v>
      </c>
      <c r="AF40" s="59"/>
      <c r="AG40" s="72"/>
      <c r="AH40" s="72"/>
      <c r="AI40" s="10"/>
      <c r="AJ40" s="10"/>
      <c r="AK40" s="10"/>
      <c r="AL40" s="11"/>
      <c r="AM40" s="11"/>
      <c r="AN40" s="11"/>
      <c r="AO40" s="138">
        <v>1</v>
      </c>
      <c r="AP40" s="138"/>
      <c r="AQ40" s="174"/>
      <c r="AR40" s="176"/>
      <c r="AS40" s="175"/>
      <c r="AT40" s="11"/>
      <c r="AU40" s="200"/>
      <c r="AV40" s="70"/>
      <c r="AW40" s="139" t="s">
        <v>29</v>
      </c>
      <c r="AX40" s="222"/>
    </row>
    <row r="41" spans="1:50" s="6" customFormat="1" ht="12.75">
      <c r="A41" s="28">
        <v>41911</v>
      </c>
      <c r="B41" s="160"/>
      <c r="D41" s="39"/>
      <c r="E41" s="32"/>
      <c r="F41" s="41"/>
      <c r="G41" s="63"/>
      <c r="H41" s="160"/>
      <c r="I41" s="85"/>
      <c r="J41" s="32"/>
      <c r="K41" s="32"/>
      <c r="L41" s="136"/>
      <c r="M41" s="136"/>
      <c r="N41" s="48"/>
      <c r="O41" s="83"/>
      <c r="P41" s="38"/>
      <c r="Q41" s="57"/>
      <c r="R41" s="166"/>
      <c r="S41" s="4">
        <v>0.4513888888888889</v>
      </c>
      <c r="T41" s="4">
        <v>0.54861111111111105</v>
      </c>
      <c r="U41" s="4">
        <f t="shared" si="3"/>
        <v>9.7222222222222154E-2</v>
      </c>
      <c r="V41" s="2">
        <v>0.4513888888888889</v>
      </c>
      <c r="W41" s="142">
        <v>0.5</v>
      </c>
      <c r="X41" s="2">
        <f>+W41-V41</f>
        <v>4.8611111111111105E-2</v>
      </c>
      <c r="Y41" s="4"/>
      <c r="Z41" s="4"/>
      <c r="AA41" s="12"/>
      <c r="AB41" s="12"/>
      <c r="AC41" s="36"/>
      <c r="AD41" s="59"/>
      <c r="AE41" s="59"/>
      <c r="AF41" s="59"/>
      <c r="AG41" s="72"/>
      <c r="AH41" s="72"/>
      <c r="AI41" s="10"/>
      <c r="AJ41" s="10"/>
      <c r="AK41" s="10"/>
      <c r="AL41" s="11"/>
      <c r="AM41" s="11"/>
      <c r="AN41" s="11"/>
      <c r="AO41" s="138"/>
      <c r="AP41" s="138"/>
      <c r="AQ41" s="174"/>
      <c r="AR41" s="176"/>
      <c r="AS41" s="175"/>
      <c r="AT41" s="11"/>
      <c r="AU41" s="200"/>
      <c r="AV41" s="70"/>
      <c r="AW41" s="139"/>
      <c r="AX41" s="222"/>
    </row>
    <row r="42" spans="1:50" s="6" customFormat="1" ht="12.75">
      <c r="A42" s="28">
        <v>41912</v>
      </c>
      <c r="B42" s="160">
        <v>0.38194444444444442</v>
      </c>
      <c r="D42" s="39"/>
      <c r="E42" s="32"/>
      <c r="F42" s="41">
        <v>8.26</v>
      </c>
      <c r="G42" s="63"/>
      <c r="H42" s="160"/>
      <c r="I42" s="85"/>
      <c r="J42" s="32"/>
      <c r="K42" s="32"/>
      <c r="L42" s="136"/>
      <c r="M42" s="136"/>
      <c r="N42" s="48"/>
      <c r="O42" s="83"/>
      <c r="P42" s="38">
        <v>17.899999999999999</v>
      </c>
      <c r="Q42" s="57">
        <v>18.600000000000001</v>
      </c>
      <c r="R42" s="166"/>
      <c r="S42" s="4">
        <v>0.28125</v>
      </c>
      <c r="T42" s="4">
        <v>0.40625</v>
      </c>
      <c r="U42" s="4">
        <f t="shared" si="3"/>
        <v>0.125</v>
      </c>
      <c r="V42" s="2">
        <v>0.28125</v>
      </c>
      <c r="W42" s="142">
        <v>0.35416666666666669</v>
      </c>
      <c r="X42" s="2">
        <f>+W42-V42</f>
        <v>7.2916666666666685E-2</v>
      </c>
      <c r="Y42" s="4">
        <v>0.31597222222222221</v>
      </c>
      <c r="Z42" s="4">
        <v>0.3215277777777778</v>
      </c>
      <c r="AA42" s="12">
        <f>(Z42-Y42)*$Z$6</f>
        <v>8.0000000000000515</v>
      </c>
      <c r="AB42" s="12">
        <v>33</v>
      </c>
      <c r="AC42" s="36">
        <f>AA42*AB42</f>
        <v>264.00000000000171</v>
      </c>
      <c r="AD42" s="59"/>
      <c r="AE42" s="59">
        <v>33</v>
      </c>
      <c r="AF42" s="59"/>
      <c r="AG42" s="72"/>
      <c r="AH42" s="72"/>
      <c r="AI42" s="10"/>
      <c r="AJ42" s="10"/>
      <c r="AK42" s="10"/>
      <c r="AL42" s="11"/>
      <c r="AM42" s="11"/>
      <c r="AN42" s="11"/>
      <c r="AO42" s="11">
        <v>1</v>
      </c>
      <c r="AP42" s="11"/>
      <c r="AQ42" s="134"/>
      <c r="AR42" s="176"/>
      <c r="AS42" s="175"/>
      <c r="AT42" s="11"/>
      <c r="AU42" s="200" t="s">
        <v>130</v>
      </c>
      <c r="AV42" s="70"/>
      <c r="AW42" s="139" t="s">
        <v>30</v>
      </c>
      <c r="AX42" s="222"/>
    </row>
    <row r="43" spans="1:50" s="6" customFormat="1" ht="12.75">
      <c r="A43" s="28">
        <v>41912</v>
      </c>
      <c r="B43" s="160"/>
      <c r="D43" s="39"/>
      <c r="E43" s="32"/>
      <c r="F43" s="41"/>
      <c r="G43" s="63"/>
      <c r="H43" s="160"/>
      <c r="I43" s="85"/>
      <c r="J43" s="32"/>
      <c r="K43" s="32"/>
      <c r="L43" s="136"/>
      <c r="M43" s="136"/>
      <c r="N43" s="48"/>
      <c r="O43" s="83"/>
      <c r="P43" s="38"/>
      <c r="Q43" s="57"/>
      <c r="R43" s="166"/>
      <c r="S43" s="4">
        <v>0.5</v>
      </c>
      <c r="T43" s="4">
        <v>0.54166666666666663</v>
      </c>
      <c r="U43" s="4">
        <f t="shared" si="3"/>
        <v>4.166666666666663E-2</v>
      </c>
      <c r="V43" s="2"/>
      <c r="W43" s="142"/>
      <c r="X43" s="2"/>
      <c r="Y43" s="4"/>
      <c r="Z43" s="4"/>
      <c r="AA43" s="12"/>
      <c r="AB43" s="12"/>
      <c r="AC43" s="36"/>
      <c r="AD43" s="59"/>
      <c r="AE43" s="59"/>
      <c r="AF43" s="59"/>
      <c r="AG43" s="72"/>
      <c r="AH43" s="72"/>
      <c r="AI43" s="10"/>
      <c r="AJ43" s="10"/>
      <c r="AK43" s="10"/>
      <c r="AL43" s="11"/>
      <c r="AM43" s="11"/>
      <c r="AN43" s="11"/>
      <c r="AO43" s="11"/>
      <c r="AP43" s="11"/>
      <c r="AQ43" s="134"/>
      <c r="AR43" s="176"/>
      <c r="AS43" s="175"/>
      <c r="AT43" s="11"/>
      <c r="AU43" s="200"/>
      <c r="AV43" s="70"/>
      <c r="AW43" s="139"/>
      <c r="AX43" s="222"/>
    </row>
    <row r="44" spans="1:50" s="6" customFormat="1" ht="12.75">
      <c r="A44" s="28">
        <v>41913</v>
      </c>
      <c r="B44" s="160">
        <v>0.54166666666666663</v>
      </c>
      <c r="D44" s="39"/>
      <c r="E44" s="32"/>
      <c r="F44" s="41">
        <v>8.61</v>
      </c>
      <c r="G44" s="63"/>
      <c r="H44" s="160"/>
      <c r="I44" s="85"/>
      <c r="J44" s="32"/>
      <c r="K44" s="32"/>
      <c r="L44" s="136"/>
      <c r="M44" s="136"/>
      <c r="N44" s="48"/>
      <c r="O44" s="83"/>
      <c r="P44" s="38">
        <v>19.3</v>
      </c>
      <c r="Q44" s="57">
        <v>20.2</v>
      </c>
      <c r="R44" s="166"/>
      <c r="S44" s="4">
        <v>0.29166666666666669</v>
      </c>
      <c r="T44" s="4">
        <v>0.41666666666666669</v>
      </c>
      <c r="U44" s="4">
        <f t="shared" si="3"/>
        <v>0.125</v>
      </c>
      <c r="V44" s="2">
        <v>0.29166666666666669</v>
      </c>
      <c r="W44" s="142">
        <v>0.41666666666666669</v>
      </c>
      <c r="X44" s="2">
        <f t="shared" ref="X44:X49" si="4">+W44-V44</f>
        <v>0.125</v>
      </c>
      <c r="Y44" s="4">
        <v>0.2986111111111111</v>
      </c>
      <c r="Z44" s="4">
        <v>0.30416666666666664</v>
      </c>
      <c r="AA44" s="12">
        <f>(Z44-Y44)*$Z$6</f>
        <v>7.9999999999999716</v>
      </c>
      <c r="AB44" s="12">
        <v>33</v>
      </c>
      <c r="AC44" s="36">
        <f>AA44*AB44</f>
        <v>263.99999999999909</v>
      </c>
      <c r="AD44" s="59"/>
      <c r="AE44" s="59">
        <v>33</v>
      </c>
      <c r="AF44" s="59"/>
      <c r="AG44" s="72"/>
      <c r="AH44" s="72"/>
      <c r="AI44" s="10"/>
      <c r="AJ44" s="10"/>
      <c r="AK44" s="10"/>
      <c r="AL44" s="11"/>
      <c r="AM44" s="11"/>
      <c r="AN44" s="11"/>
      <c r="AO44" s="11"/>
      <c r="AP44" s="11"/>
      <c r="AQ44" s="134"/>
      <c r="AR44" s="176"/>
      <c r="AS44" s="175"/>
      <c r="AT44" s="11"/>
      <c r="AU44" s="200"/>
      <c r="AV44" s="70"/>
      <c r="AW44" s="139" t="s">
        <v>31</v>
      </c>
      <c r="AX44" s="222"/>
    </row>
    <row r="45" spans="1:50" s="6" customFormat="1" ht="12.75">
      <c r="A45" s="28">
        <v>41914</v>
      </c>
      <c r="B45" s="160"/>
      <c r="D45" s="39"/>
      <c r="E45" s="32"/>
      <c r="F45" s="41">
        <v>8.43</v>
      </c>
      <c r="G45" s="63"/>
      <c r="H45" s="160"/>
      <c r="I45" s="85"/>
      <c r="J45" s="32"/>
      <c r="K45" s="32"/>
      <c r="L45" s="136"/>
      <c r="M45" s="136"/>
      <c r="N45" s="48"/>
      <c r="O45" s="83"/>
      <c r="P45" s="38"/>
      <c r="Q45" s="57"/>
      <c r="R45" s="166"/>
      <c r="S45" s="4">
        <v>0.28472222222222221</v>
      </c>
      <c r="T45" s="4">
        <v>0.40972222222222227</v>
      </c>
      <c r="U45" s="4">
        <f t="shared" si="3"/>
        <v>0.12500000000000006</v>
      </c>
      <c r="V45" s="2">
        <v>0.28472222222222221</v>
      </c>
      <c r="W45" s="142">
        <v>0.36805555555555558</v>
      </c>
      <c r="X45" s="2">
        <f t="shared" si="4"/>
        <v>8.333333333333337E-2</v>
      </c>
      <c r="Y45" s="4">
        <v>0.47222222222222227</v>
      </c>
      <c r="Z45" s="4">
        <v>0.4777777777777778</v>
      </c>
      <c r="AA45" s="12">
        <f>(Z45-Y45)*$Z$6</f>
        <v>7.9999999999999716</v>
      </c>
      <c r="AB45" s="12">
        <v>33</v>
      </c>
      <c r="AC45" s="36">
        <f>AA45*AB45</f>
        <v>263.99999999999909</v>
      </c>
      <c r="AD45" s="59"/>
      <c r="AE45" s="59">
        <v>33</v>
      </c>
      <c r="AF45" s="59"/>
      <c r="AG45" s="163">
        <v>1</v>
      </c>
      <c r="AH45" s="72"/>
      <c r="AI45" s="10"/>
      <c r="AJ45" s="10"/>
      <c r="AK45" s="10"/>
      <c r="AL45" s="11"/>
      <c r="AM45" s="11"/>
      <c r="AN45" s="11"/>
      <c r="AO45" s="11"/>
      <c r="AP45" s="11"/>
      <c r="AQ45" s="134"/>
      <c r="AR45" s="176"/>
      <c r="AS45" s="175"/>
      <c r="AT45" s="11"/>
      <c r="AU45" s="200"/>
      <c r="AV45" s="70"/>
      <c r="AW45" s="139" t="s">
        <v>32</v>
      </c>
      <c r="AX45" s="222"/>
    </row>
    <row r="46" spans="1:50" s="6" customFormat="1" ht="12.75">
      <c r="A46" s="28">
        <v>41914</v>
      </c>
      <c r="B46" s="160"/>
      <c r="D46" s="39"/>
      <c r="E46" s="32"/>
      <c r="F46" s="41"/>
      <c r="G46" s="63"/>
      <c r="H46" s="160"/>
      <c r="I46" s="85"/>
      <c r="J46" s="32"/>
      <c r="K46" s="32"/>
      <c r="L46" s="136"/>
      <c r="M46" s="136"/>
      <c r="N46" s="48"/>
      <c r="O46" s="83"/>
      <c r="P46" s="38"/>
      <c r="Q46" s="57"/>
      <c r="R46" s="166"/>
      <c r="S46" s="4">
        <v>0.46875</v>
      </c>
      <c r="T46" s="4">
        <v>0.55555555555555558</v>
      </c>
      <c r="U46" s="4">
        <f t="shared" si="3"/>
        <v>8.680555555555558E-2</v>
      </c>
      <c r="V46" s="2">
        <v>0.46875</v>
      </c>
      <c r="W46" s="142">
        <v>0.55555555555555558</v>
      </c>
      <c r="X46" s="2">
        <f t="shared" si="4"/>
        <v>8.680555555555558E-2</v>
      </c>
      <c r="Y46" s="4"/>
      <c r="Z46" s="4"/>
      <c r="AA46" s="12"/>
      <c r="AB46" s="12"/>
      <c r="AC46" s="12"/>
      <c r="AD46" s="59"/>
      <c r="AE46" s="59"/>
      <c r="AF46" s="59"/>
      <c r="AG46" s="163">
        <v>1</v>
      </c>
      <c r="AH46" s="72"/>
      <c r="AI46" s="10"/>
      <c r="AJ46" s="10"/>
      <c r="AK46" s="10"/>
      <c r="AL46" s="11"/>
      <c r="AM46" s="11"/>
      <c r="AN46" s="11"/>
      <c r="AO46" s="11"/>
      <c r="AP46" s="11"/>
      <c r="AQ46" s="134"/>
      <c r="AR46" s="176"/>
      <c r="AS46" s="175"/>
      <c r="AT46" s="11"/>
      <c r="AU46" s="200"/>
      <c r="AV46" s="70"/>
      <c r="AW46" s="139"/>
      <c r="AX46" s="222"/>
    </row>
    <row r="47" spans="1:50" s="6" customFormat="1" ht="12.75">
      <c r="A47" s="28">
        <v>41915</v>
      </c>
      <c r="B47" s="160"/>
      <c r="D47" s="39"/>
      <c r="E47" s="32"/>
      <c r="F47" s="41">
        <v>8.23</v>
      </c>
      <c r="G47" s="63"/>
      <c r="H47" s="160"/>
      <c r="I47" s="85"/>
      <c r="J47" s="32"/>
      <c r="K47" s="32"/>
      <c r="L47" s="136"/>
      <c r="M47" s="136"/>
      <c r="N47" s="48"/>
      <c r="O47" s="83"/>
      <c r="P47" s="38"/>
      <c r="Q47" s="57"/>
      <c r="R47" s="166"/>
      <c r="S47" s="4">
        <v>0.27777777777777779</v>
      </c>
      <c r="T47" s="4">
        <v>0.40972222222222227</v>
      </c>
      <c r="U47" s="4">
        <f t="shared" si="3"/>
        <v>0.13194444444444448</v>
      </c>
      <c r="V47" s="2">
        <v>0.27777777777777779</v>
      </c>
      <c r="W47" s="142">
        <v>0.40972222222222227</v>
      </c>
      <c r="X47" s="2">
        <f t="shared" si="4"/>
        <v>0.13194444444444448</v>
      </c>
      <c r="Y47" s="4">
        <v>0.35069444444444442</v>
      </c>
      <c r="Z47" s="4">
        <v>0.35625000000000001</v>
      </c>
      <c r="AA47" s="12">
        <f>(Z47-Y47)*$Z$6</f>
        <v>8.0000000000000515</v>
      </c>
      <c r="AB47" s="12">
        <v>33</v>
      </c>
      <c r="AC47" s="36">
        <f>AA47*AB47</f>
        <v>264.00000000000171</v>
      </c>
      <c r="AD47" s="59"/>
      <c r="AE47" s="59">
        <v>33</v>
      </c>
      <c r="AF47" s="59"/>
      <c r="AG47" s="72">
        <v>0.31944444444444448</v>
      </c>
      <c r="AH47" s="72">
        <v>0.32291666666666669</v>
      </c>
      <c r="AI47" s="10"/>
      <c r="AJ47" s="10"/>
      <c r="AK47" s="10"/>
      <c r="AL47" s="11"/>
      <c r="AM47" s="11"/>
      <c r="AN47" s="11"/>
      <c r="AO47" s="11"/>
      <c r="AP47" s="11"/>
      <c r="AQ47" s="134"/>
      <c r="AR47" s="176"/>
      <c r="AS47" s="175"/>
      <c r="AT47" s="11"/>
      <c r="AU47" s="200"/>
      <c r="AV47" s="70"/>
      <c r="AW47" s="139" t="s">
        <v>33</v>
      </c>
      <c r="AX47" s="222"/>
    </row>
    <row r="48" spans="1:50" s="6" customFormat="1" ht="12.75">
      <c r="A48" s="28">
        <v>41915</v>
      </c>
      <c r="B48" s="160"/>
      <c r="D48" s="39"/>
      <c r="E48" s="32"/>
      <c r="F48" s="41"/>
      <c r="G48" s="63"/>
      <c r="H48" s="160"/>
      <c r="I48" s="85"/>
      <c r="J48" s="32"/>
      <c r="K48" s="32"/>
      <c r="L48" s="136"/>
      <c r="M48" s="136"/>
      <c r="N48" s="48"/>
      <c r="O48" s="83"/>
      <c r="P48" s="38"/>
      <c r="Q48" s="57"/>
      <c r="R48" s="166"/>
      <c r="S48" s="4">
        <v>0.47916666666666669</v>
      </c>
      <c r="T48" s="4">
        <v>0.53125</v>
      </c>
      <c r="U48" s="4">
        <f t="shared" si="3"/>
        <v>5.2083333333333315E-2</v>
      </c>
      <c r="V48" s="2">
        <v>0.47916666666666669</v>
      </c>
      <c r="W48" s="142">
        <v>0.53125</v>
      </c>
      <c r="X48" s="2">
        <f t="shared" si="4"/>
        <v>5.2083333333333315E-2</v>
      </c>
      <c r="Y48" s="4"/>
      <c r="Z48" s="4"/>
      <c r="AA48" s="12"/>
      <c r="AB48" s="12"/>
      <c r="AC48" s="36"/>
      <c r="AD48" s="59"/>
      <c r="AE48" s="59"/>
      <c r="AF48" s="59"/>
      <c r="AG48" s="72"/>
      <c r="AH48" s="72"/>
      <c r="AI48" s="10"/>
      <c r="AJ48" s="10"/>
      <c r="AK48" s="10"/>
      <c r="AL48" s="11"/>
      <c r="AM48" s="11"/>
      <c r="AN48" s="11"/>
      <c r="AO48" s="11"/>
      <c r="AP48" s="11"/>
      <c r="AQ48" s="134"/>
      <c r="AR48" s="176"/>
      <c r="AS48" s="175"/>
      <c r="AT48" s="11"/>
      <c r="AU48" s="200"/>
      <c r="AV48" s="70"/>
      <c r="AW48" s="139"/>
      <c r="AX48" s="222"/>
    </row>
    <row r="49" spans="1:50" s="6" customFormat="1" ht="12.75">
      <c r="A49" s="28">
        <v>41916</v>
      </c>
      <c r="B49" s="160">
        <v>0.40625</v>
      </c>
      <c r="C49" s="6" t="s">
        <v>131</v>
      </c>
      <c r="D49" s="39"/>
      <c r="E49" s="32">
        <v>7.5</v>
      </c>
      <c r="F49" s="41"/>
      <c r="G49" s="41">
        <v>8.1999999999999993</v>
      </c>
      <c r="H49" s="160"/>
      <c r="I49" s="85"/>
      <c r="J49" s="32">
        <v>4.96</v>
      </c>
      <c r="K49" s="32"/>
      <c r="L49" s="136">
        <v>10.09</v>
      </c>
      <c r="M49" s="136"/>
      <c r="N49" s="48"/>
      <c r="O49" s="83"/>
      <c r="P49" s="38">
        <v>17.5</v>
      </c>
      <c r="Q49" s="57">
        <v>17.3</v>
      </c>
      <c r="R49" s="166"/>
      <c r="S49" s="4">
        <v>0.40486111111111112</v>
      </c>
      <c r="T49" s="4">
        <v>0.51388888888888895</v>
      </c>
      <c r="U49" s="4">
        <f t="shared" si="3"/>
        <v>0.10902777777777783</v>
      </c>
      <c r="V49" s="2">
        <v>0.40486111111111112</v>
      </c>
      <c r="W49" s="142">
        <v>0.49236111111111108</v>
      </c>
      <c r="X49" s="2">
        <f t="shared" si="4"/>
        <v>8.7499999999999967E-2</v>
      </c>
      <c r="Y49" s="4">
        <v>0.42569444444444443</v>
      </c>
      <c r="Z49" s="4">
        <v>0.43124999999999997</v>
      </c>
      <c r="AA49" s="12">
        <f>(Z49-Y49)*$Z$6</f>
        <v>7.9999999999999716</v>
      </c>
      <c r="AB49" s="12">
        <v>33</v>
      </c>
      <c r="AC49" s="36">
        <f>AA49*AB49</f>
        <v>263.99999999999909</v>
      </c>
      <c r="AD49" s="59"/>
      <c r="AE49" s="59">
        <v>33</v>
      </c>
      <c r="AF49" s="59"/>
      <c r="AG49" s="72"/>
      <c r="AH49" s="72"/>
      <c r="AI49" s="10"/>
      <c r="AJ49" s="10"/>
      <c r="AK49" s="10"/>
      <c r="AL49" s="11"/>
      <c r="AM49" s="11"/>
      <c r="AN49" s="11"/>
      <c r="AO49" s="11"/>
      <c r="AP49" s="11"/>
      <c r="AQ49" s="134"/>
      <c r="AR49" s="176"/>
      <c r="AS49" s="175"/>
      <c r="AT49" s="11"/>
      <c r="AU49" s="200"/>
      <c r="AV49" s="70"/>
      <c r="AW49" s="139" t="s">
        <v>89</v>
      </c>
      <c r="AX49" s="222"/>
    </row>
    <row r="50" spans="1:50" s="6" customFormat="1" ht="12.75">
      <c r="A50" s="28">
        <v>41916</v>
      </c>
      <c r="B50" s="160">
        <v>0.46527777777777773</v>
      </c>
      <c r="D50" s="39"/>
      <c r="E50" s="32">
        <v>7.37</v>
      </c>
      <c r="F50" s="41"/>
      <c r="G50" s="41">
        <v>6.73</v>
      </c>
      <c r="H50" s="160"/>
      <c r="I50" s="85"/>
      <c r="J50" s="32">
        <v>1.81</v>
      </c>
      <c r="K50" s="32"/>
      <c r="L50" s="136">
        <v>8.18</v>
      </c>
      <c r="M50" s="136"/>
      <c r="N50" s="48"/>
      <c r="O50" s="83"/>
      <c r="P50" s="38">
        <v>16.8</v>
      </c>
      <c r="Q50" s="57">
        <v>17.899999999999999</v>
      </c>
      <c r="R50" s="166"/>
      <c r="S50" s="4"/>
      <c r="T50" s="4"/>
      <c r="U50" s="4"/>
      <c r="V50" s="2"/>
      <c r="W50" s="142"/>
      <c r="X50" s="2"/>
      <c r="Y50" s="4"/>
      <c r="Z50" s="4"/>
      <c r="AA50" s="12"/>
      <c r="AB50" s="12"/>
      <c r="AC50" s="12"/>
      <c r="AD50" s="59"/>
      <c r="AE50" s="59"/>
      <c r="AF50" s="59"/>
      <c r="AG50" s="72"/>
      <c r="AH50" s="72"/>
      <c r="AI50" s="10"/>
      <c r="AJ50" s="10"/>
      <c r="AK50" s="10"/>
      <c r="AL50" s="11"/>
      <c r="AM50" s="11"/>
      <c r="AN50" s="11"/>
      <c r="AO50" s="11"/>
      <c r="AP50" s="11"/>
      <c r="AQ50" s="134"/>
      <c r="AR50" s="176"/>
      <c r="AS50" s="175"/>
      <c r="AT50" s="11"/>
      <c r="AU50" s="200"/>
      <c r="AV50" s="70"/>
      <c r="AW50" s="139"/>
      <c r="AX50" s="222"/>
    </row>
    <row r="51" spans="1:50" s="6" customFormat="1" ht="12.75">
      <c r="A51" s="28">
        <v>41916</v>
      </c>
      <c r="B51" s="160">
        <v>0.51388888888888895</v>
      </c>
      <c r="D51" s="39"/>
      <c r="E51" s="32">
        <v>7.32</v>
      </c>
      <c r="F51" s="41"/>
      <c r="G51" s="41"/>
      <c r="H51" s="160"/>
      <c r="I51" s="85"/>
      <c r="J51" s="32"/>
      <c r="K51" s="32"/>
      <c r="L51" s="136"/>
      <c r="M51" s="136"/>
      <c r="N51" s="48"/>
      <c r="O51" s="83"/>
      <c r="P51" s="38"/>
      <c r="Q51" s="57"/>
      <c r="R51" s="166"/>
      <c r="S51" s="4"/>
      <c r="T51" s="4"/>
      <c r="U51" s="4"/>
      <c r="V51" s="2"/>
      <c r="W51" s="142"/>
      <c r="X51" s="2"/>
      <c r="Y51" s="4"/>
      <c r="Z51" s="4"/>
      <c r="AA51" s="12"/>
      <c r="AB51" s="12"/>
      <c r="AC51" s="119"/>
      <c r="AD51" s="59"/>
      <c r="AE51" s="59"/>
      <c r="AF51" s="59"/>
      <c r="AG51" s="10">
        <v>0.42083333333333334</v>
      </c>
      <c r="AH51" s="10">
        <v>0.46249999999999997</v>
      </c>
      <c r="AI51" s="10">
        <v>0.42083333333333334</v>
      </c>
      <c r="AJ51" s="10">
        <v>0.46249999999999997</v>
      </c>
      <c r="AK51" s="10">
        <f>+AJ51-AI51</f>
        <v>4.166666666666663E-2</v>
      </c>
      <c r="AL51" s="11"/>
      <c r="AM51" s="11"/>
      <c r="AN51" s="11"/>
      <c r="AO51" s="11"/>
      <c r="AP51" s="11"/>
      <c r="AQ51" s="134"/>
      <c r="AR51" s="176"/>
      <c r="AS51" s="175"/>
      <c r="AT51" s="11"/>
      <c r="AU51" s="200" t="s">
        <v>132</v>
      </c>
      <c r="AV51" s="70"/>
      <c r="AW51" s="139"/>
      <c r="AX51" s="222"/>
    </row>
    <row r="52" spans="1:50" s="6" customFormat="1" ht="12.75">
      <c r="A52" s="28">
        <v>41917</v>
      </c>
      <c r="B52" s="160">
        <v>0.375</v>
      </c>
      <c r="D52" s="39"/>
      <c r="E52" s="32"/>
      <c r="F52" s="41"/>
      <c r="G52" s="63"/>
      <c r="H52" s="160"/>
      <c r="I52" s="85"/>
      <c r="J52" s="32"/>
      <c r="K52" s="32"/>
      <c r="L52" s="136"/>
      <c r="M52" s="136"/>
      <c r="N52" s="48"/>
      <c r="O52" s="83"/>
      <c r="P52" s="38">
        <v>16</v>
      </c>
      <c r="Q52" s="57">
        <v>16.5</v>
      </c>
      <c r="R52" s="166"/>
      <c r="S52" s="4">
        <v>0.36458333333333331</v>
      </c>
      <c r="T52" s="4">
        <v>0.4909722222222222</v>
      </c>
      <c r="U52" s="4">
        <f>+T52-S52</f>
        <v>0.12638888888888888</v>
      </c>
      <c r="V52" s="2">
        <v>0.36458333333333331</v>
      </c>
      <c r="W52" s="142">
        <v>0.4909722222222222</v>
      </c>
      <c r="X52" s="2">
        <f>+W52-V52</f>
        <v>0.12638888888888888</v>
      </c>
      <c r="Y52" s="4">
        <v>0.3666666666666667</v>
      </c>
      <c r="Z52" s="4">
        <v>0.37222222222222223</v>
      </c>
      <c r="AA52" s="12">
        <f>(Z52-Y52)*$Z$6</f>
        <v>7.9999999999999716</v>
      </c>
      <c r="AB52" s="12">
        <v>33</v>
      </c>
      <c r="AC52" s="36">
        <f>AA52*AB52</f>
        <v>263.99999999999909</v>
      </c>
      <c r="AD52" s="59"/>
      <c r="AE52" s="59">
        <v>33</v>
      </c>
      <c r="AF52" s="59"/>
      <c r="AG52" s="72"/>
      <c r="AH52" s="72"/>
      <c r="AI52" s="10">
        <v>0.68055555555555547</v>
      </c>
      <c r="AJ52" s="10">
        <v>0.69791666666666663</v>
      </c>
      <c r="AK52" s="10">
        <f>+AJ52-AI52</f>
        <v>1.736111111111116E-2</v>
      </c>
      <c r="AL52" s="10">
        <v>0.67361111111111116</v>
      </c>
      <c r="AM52" s="11">
        <v>30</v>
      </c>
      <c r="AN52" s="11"/>
      <c r="AO52" s="11"/>
      <c r="AP52" s="11"/>
      <c r="AQ52" s="134"/>
      <c r="AR52" s="176"/>
      <c r="AS52" s="175"/>
      <c r="AT52" s="11"/>
      <c r="AU52" s="200"/>
      <c r="AV52" s="70"/>
      <c r="AW52" s="139"/>
      <c r="AX52" s="222"/>
    </row>
    <row r="53" spans="1:50" s="6" customFormat="1" ht="12.75">
      <c r="A53" s="28">
        <v>41917</v>
      </c>
      <c r="B53" s="160">
        <v>0.67361111111111116</v>
      </c>
      <c r="D53" s="39"/>
      <c r="E53" s="32">
        <v>7.44</v>
      </c>
      <c r="F53" s="41"/>
      <c r="G53" s="63">
        <v>6.98</v>
      </c>
      <c r="H53" s="160"/>
      <c r="I53" s="85"/>
      <c r="J53" s="32">
        <v>2.73</v>
      </c>
      <c r="K53" s="32"/>
      <c r="L53" s="136">
        <v>9.3000000000000007</v>
      </c>
      <c r="M53" s="136"/>
      <c r="N53" s="48"/>
      <c r="O53" s="83"/>
      <c r="P53" s="38">
        <v>18.7</v>
      </c>
      <c r="Q53" s="57">
        <v>18.899999999999999</v>
      </c>
      <c r="R53" s="166"/>
      <c r="S53" s="4">
        <v>0.67152777777777783</v>
      </c>
      <c r="T53" s="4">
        <v>0.70208333333333339</v>
      </c>
      <c r="U53" s="4">
        <f>+T53-S53</f>
        <v>3.0555555555555558E-2</v>
      </c>
      <c r="V53" s="2">
        <v>0.67152777777777783</v>
      </c>
      <c r="W53" s="142">
        <v>0.70208333333333339</v>
      </c>
      <c r="X53" s="2">
        <f>+W53-V53</f>
        <v>3.0555555555555558E-2</v>
      </c>
      <c r="Y53" s="4"/>
      <c r="Z53" s="4"/>
      <c r="AA53" s="12"/>
      <c r="AB53" s="12"/>
      <c r="AC53" s="36"/>
      <c r="AD53" s="59"/>
      <c r="AE53" s="59"/>
      <c r="AF53" s="59"/>
      <c r="AG53" s="72"/>
      <c r="AH53" s="72"/>
      <c r="AI53" s="10"/>
      <c r="AJ53" s="10"/>
      <c r="AK53" s="10"/>
      <c r="AL53" s="11"/>
      <c r="AM53" s="11"/>
      <c r="AN53" s="11"/>
      <c r="AO53" s="11"/>
      <c r="AP53" s="11"/>
      <c r="AQ53" s="134"/>
      <c r="AR53" s="176"/>
      <c r="AS53" s="175"/>
      <c r="AT53" s="11"/>
      <c r="AU53" s="200"/>
      <c r="AV53" s="70"/>
      <c r="AW53" s="139"/>
      <c r="AX53" s="222"/>
    </row>
    <row r="54" spans="1:50" s="6" customFormat="1" ht="12.75">
      <c r="A54" s="28">
        <v>41917</v>
      </c>
      <c r="B54" s="160">
        <v>0.69791666666666663</v>
      </c>
      <c r="D54" s="39"/>
      <c r="E54" s="32">
        <v>7.4</v>
      </c>
      <c r="F54" s="41"/>
      <c r="G54" s="63">
        <v>6.86</v>
      </c>
      <c r="H54" s="160"/>
      <c r="I54" s="85"/>
      <c r="J54" s="32">
        <v>2.4300000000000002</v>
      </c>
      <c r="K54" s="32"/>
      <c r="L54" s="136">
        <v>8.48</v>
      </c>
      <c r="M54" s="136"/>
      <c r="N54" s="48"/>
      <c r="O54" s="83"/>
      <c r="P54" s="38">
        <v>18.600000000000001</v>
      </c>
      <c r="Q54" s="57">
        <v>18.899999999999999</v>
      </c>
      <c r="R54" s="166"/>
      <c r="S54" s="4"/>
      <c r="T54" s="4"/>
      <c r="U54" s="4"/>
      <c r="V54" s="2"/>
      <c r="W54" s="142"/>
      <c r="X54" s="2"/>
      <c r="Y54" s="4"/>
      <c r="Z54" s="4"/>
      <c r="AA54" s="12"/>
      <c r="AB54" s="12"/>
      <c r="AC54" s="36"/>
      <c r="AD54" s="59"/>
      <c r="AE54" s="59"/>
      <c r="AF54" s="59"/>
      <c r="AG54" s="72"/>
      <c r="AH54" s="72"/>
      <c r="AI54" s="10"/>
      <c r="AJ54" s="10"/>
      <c r="AK54" s="10"/>
      <c r="AL54" s="11"/>
      <c r="AM54" s="11"/>
      <c r="AN54" s="11"/>
      <c r="AO54" s="11"/>
      <c r="AP54" s="11"/>
      <c r="AQ54" s="134"/>
      <c r="AR54" s="176"/>
      <c r="AS54" s="175"/>
      <c r="AT54" s="11"/>
      <c r="AU54" s="200"/>
      <c r="AV54" s="70"/>
      <c r="AW54" s="139"/>
      <c r="AX54" s="222"/>
    </row>
    <row r="55" spans="1:50" s="6" customFormat="1" ht="12.75">
      <c r="A55" s="28">
        <v>41918</v>
      </c>
      <c r="B55" s="160"/>
      <c r="D55" s="39"/>
      <c r="E55" s="32"/>
      <c r="F55" s="41">
        <v>7.62</v>
      </c>
      <c r="G55" s="63"/>
      <c r="H55" s="160"/>
      <c r="I55" s="85"/>
      <c r="J55" s="32"/>
      <c r="K55" s="32"/>
      <c r="L55" s="136"/>
      <c r="M55" s="136"/>
      <c r="N55" s="48"/>
      <c r="O55" s="83"/>
      <c r="P55" s="38"/>
      <c r="Q55" s="57"/>
      <c r="R55" s="166"/>
      <c r="S55" s="4">
        <v>0.34722222222222227</v>
      </c>
      <c r="T55" s="4">
        <v>0.44791666666666669</v>
      </c>
      <c r="U55" s="4">
        <f t="shared" ref="U55:U64" si="5">+T55-S55</f>
        <v>0.10069444444444442</v>
      </c>
      <c r="V55" s="2">
        <v>0.34722222222222227</v>
      </c>
      <c r="W55" s="142">
        <v>0.44791666666666669</v>
      </c>
      <c r="X55" s="2">
        <f t="shared" ref="X55:X64" si="6">+W55-V55</f>
        <v>0.10069444444444442</v>
      </c>
      <c r="Y55" s="4">
        <v>0.35069444444444442</v>
      </c>
      <c r="Z55" s="4">
        <v>0.35347222222222219</v>
      </c>
      <c r="AA55" s="12">
        <f>(Z55-Y55)*$Z$6</f>
        <v>3.9999999999999858</v>
      </c>
      <c r="AB55" s="12">
        <v>33</v>
      </c>
      <c r="AC55" s="36">
        <f>AA55*AB55</f>
        <v>131.99999999999955</v>
      </c>
      <c r="AD55" s="59"/>
      <c r="AE55" s="59">
        <v>33</v>
      </c>
      <c r="AF55" s="59"/>
      <c r="AG55" s="163">
        <v>1</v>
      </c>
      <c r="AH55" s="72"/>
      <c r="AI55" s="10"/>
      <c r="AJ55" s="10"/>
      <c r="AK55" s="10"/>
      <c r="AL55" s="10">
        <v>0.35416666666666669</v>
      </c>
      <c r="AM55" s="11">
        <v>15</v>
      </c>
      <c r="AN55" s="11"/>
      <c r="AO55" s="11">
        <v>3000</v>
      </c>
      <c r="AP55" s="11"/>
      <c r="AQ55" s="134"/>
      <c r="AR55" s="176"/>
      <c r="AS55" s="175"/>
      <c r="AT55" s="11"/>
      <c r="AU55" s="200"/>
      <c r="AV55" s="70">
        <v>0.3749999999999698</v>
      </c>
      <c r="AW55" s="139" t="s">
        <v>90</v>
      </c>
      <c r="AX55" s="222" t="s">
        <v>34</v>
      </c>
    </row>
    <row r="56" spans="1:50" s="6" customFormat="1" ht="12.75">
      <c r="A56" s="28">
        <v>41918</v>
      </c>
      <c r="B56" s="160">
        <v>0.46527777777777773</v>
      </c>
      <c r="D56" s="39"/>
      <c r="E56" s="32"/>
      <c r="F56" s="41"/>
      <c r="G56" s="63"/>
      <c r="H56" s="160"/>
      <c r="I56" s="85"/>
      <c r="J56" s="32">
        <v>4.4000000000000004</v>
      </c>
      <c r="K56" s="32"/>
      <c r="L56" s="136">
        <v>9.3000000000000007</v>
      </c>
      <c r="M56" s="136"/>
      <c r="N56" s="48"/>
      <c r="O56" s="83"/>
      <c r="P56" s="38"/>
      <c r="Q56" s="57"/>
      <c r="R56" s="166"/>
      <c r="S56" s="4">
        <v>0.4861111111111111</v>
      </c>
      <c r="T56" s="4">
        <v>0.5625</v>
      </c>
      <c r="U56" s="4">
        <f t="shared" si="5"/>
        <v>7.6388888888888895E-2</v>
      </c>
      <c r="V56" s="2">
        <v>0.4861111111111111</v>
      </c>
      <c r="W56" s="142">
        <v>0.5625</v>
      </c>
      <c r="X56" s="2">
        <f t="shared" si="6"/>
        <v>7.6388888888888895E-2</v>
      </c>
      <c r="Y56" s="4"/>
      <c r="Z56" s="4"/>
      <c r="AA56" s="12"/>
      <c r="AB56" s="12"/>
      <c r="AC56" s="12"/>
      <c r="AD56" s="59"/>
      <c r="AE56" s="59"/>
      <c r="AF56" s="59"/>
      <c r="AG56" s="72"/>
      <c r="AH56" s="72"/>
      <c r="AI56" s="10"/>
      <c r="AJ56" s="10"/>
      <c r="AK56" s="10"/>
      <c r="AL56" s="11"/>
      <c r="AM56" s="11"/>
      <c r="AN56" s="11"/>
      <c r="AO56" s="11"/>
      <c r="AP56" s="11"/>
      <c r="AQ56" s="134"/>
      <c r="AR56" s="176"/>
      <c r="AS56" s="175"/>
      <c r="AT56" s="11"/>
      <c r="AU56" s="200"/>
      <c r="AV56" s="70"/>
      <c r="AW56" s="139"/>
      <c r="AX56" s="222"/>
    </row>
    <row r="57" spans="1:50" s="6" customFormat="1" ht="12.75">
      <c r="A57" s="28">
        <v>41919</v>
      </c>
      <c r="B57" s="160">
        <v>0.45833333333333331</v>
      </c>
      <c r="D57" s="39"/>
      <c r="E57" s="32"/>
      <c r="F57" s="41">
        <v>7.25</v>
      </c>
      <c r="G57" s="63"/>
      <c r="H57" s="160"/>
      <c r="I57" s="85"/>
      <c r="J57" s="32"/>
      <c r="K57" s="32"/>
      <c r="L57" s="136"/>
      <c r="M57" s="136"/>
      <c r="N57" s="48"/>
      <c r="O57" s="83"/>
      <c r="P57" s="38">
        <v>15.7</v>
      </c>
      <c r="Q57" s="57">
        <v>16.7</v>
      </c>
      <c r="R57" s="160"/>
      <c r="S57" s="4">
        <v>0.3125</v>
      </c>
      <c r="T57" s="4">
        <v>0.39583333333333331</v>
      </c>
      <c r="U57" s="4">
        <f t="shared" si="5"/>
        <v>8.3333333333333315E-2</v>
      </c>
      <c r="V57" s="2">
        <v>0.3125</v>
      </c>
      <c r="W57" s="142">
        <v>0.39583333333333331</v>
      </c>
      <c r="X57" s="2">
        <f t="shared" si="6"/>
        <v>8.3333333333333315E-2</v>
      </c>
      <c r="Y57" s="4">
        <v>0.31111111111111112</v>
      </c>
      <c r="Z57" s="4">
        <v>0.31388888888888888</v>
      </c>
      <c r="AA57" s="12">
        <f>(Z57-Y57)*$Z$6</f>
        <v>3.9999999999999858</v>
      </c>
      <c r="AB57" s="12">
        <v>33</v>
      </c>
      <c r="AC57" s="36">
        <f>AA57*AB57</f>
        <v>131.99999999999955</v>
      </c>
      <c r="AD57" s="59"/>
      <c r="AE57" s="59">
        <v>33</v>
      </c>
      <c r="AF57" s="59"/>
      <c r="AG57" s="72"/>
      <c r="AH57" s="72"/>
      <c r="AI57" s="10"/>
      <c r="AJ57" s="10"/>
      <c r="AK57" s="10"/>
      <c r="AL57" s="10">
        <v>0.31944444444444448</v>
      </c>
      <c r="AM57" s="11">
        <v>25</v>
      </c>
      <c r="AN57" s="11"/>
      <c r="AO57" s="11"/>
      <c r="AP57" s="11"/>
      <c r="AQ57" s="134"/>
      <c r="AR57" s="176"/>
      <c r="AS57" s="175"/>
      <c r="AT57" s="11"/>
      <c r="AU57" s="200"/>
      <c r="AV57" s="70"/>
      <c r="AW57" s="139" t="s">
        <v>33</v>
      </c>
      <c r="AX57" s="222"/>
    </row>
    <row r="58" spans="1:50" s="6" customFormat="1" ht="12.75">
      <c r="A58" s="28">
        <v>41919</v>
      </c>
      <c r="B58" s="160"/>
      <c r="D58" s="39"/>
      <c r="E58" s="32"/>
      <c r="F58" s="41"/>
      <c r="G58" s="63"/>
      <c r="H58" s="160"/>
      <c r="I58" s="85"/>
      <c r="J58" s="32"/>
      <c r="K58" s="32"/>
      <c r="L58" s="136"/>
      <c r="M58" s="136"/>
      <c r="N58" s="48"/>
      <c r="O58" s="83"/>
      <c r="P58" s="38"/>
      <c r="Q58" s="57"/>
      <c r="R58" s="160"/>
      <c r="S58" s="4">
        <v>0.46180555555555558</v>
      </c>
      <c r="T58" s="4">
        <v>0.54861111111111105</v>
      </c>
      <c r="U58" s="4">
        <f t="shared" si="5"/>
        <v>8.6805555555555469E-2</v>
      </c>
      <c r="V58" s="2">
        <v>0.46180555555555558</v>
      </c>
      <c r="W58" s="142">
        <v>0.54861111111111105</v>
      </c>
      <c r="X58" s="2">
        <f t="shared" si="6"/>
        <v>8.6805555555555469E-2</v>
      </c>
      <c r="Y58" s="4"/>
      <c r="Z58" s="4"/>
      <c r="AA58" s="12"/>
      <c r="AB58" s="12"/>
      <c r="AC58" s="12"/>
      <c r="AD58" s="59"/>
      <c r="AE58" s="59"/>
      <c r="AF58" s="59"/>
      <c r="AG58" s="72"/>
      <c r="AH58" s="72"/>
      <c r="AI58" s="10"/>
      <c r="AJ58" s="10"/>
      <c r="AK58" s="10"/>
      <c r="AL58" s="11"/>
      <c r="AM58" s="11"/>
      <c r="AN58" s="11"/>
      <c r="AO58" s="11"/>
      <c r="AP58" s="11"/>
      <c r="AQ58" s="134"/>
      <c r="AR58" s="176"/>
      <c r="AS58" s="175"/>
      <c r="AT58" s="11"/>
      <c r="AU58" s="200"/>
      <c r="AV58" s="70"/>
      <c r="AW58" s="139"/>
      <c r="AX58" s="222"/>
    </row>
    <row r="59" spans="1:50" s="6" customFormat="1" ht="12.75">
      <c r="A59" s="28">
        <v>41920</v>
      </c>
      <c r="B59" s="160"/>
      <c r="C59" s="6" t="s">
        <v>131</v>
      </c>
      <c r="D59" s="39"/>
      <c r="E59" s="32"/>
      <c r="F59" s="41">
        <v>8.0500000000000007</v>
      </c>
      <c r="G59" s="63"/>
      <c r="H59" s="160"/>
      <c r="I59" s="85"/>
      <c r="J59" s="32"/>
      <c r="K59" s="32"/>
      <c r="L59" s="136"/>
      <c r="M59" s="136"/>
      <c r="N59" s="48"/>
      <c r="O59" s="83"/>
      <c r="P59" s="62">
        <v>17</v>
      </c>
      <c r="Q59" s="57">
        <v>16</v>
      </c>
      <c r="R59" s="160"/>
      <c r="S59" s="4">
        <v>0.3263888888888889</v>
      </c>
      <c r="T59" s="4">
        <v>0.40277777777777773</v>
      </c>
      <c r="U59" s="4">
        <f t="shared" si="5"/>
        <v>7.638888888888884E-2</v>
      </c>
      <c r="V59" s="2">
        <v>0.3263888888888889</v>
      </c>
      <c r="W59" s="142">
        <v>0.40277777777777773</v>
      </c>
      <c r="X59" s="2">
        <f t="shared" si="6"/>
        <v>7.638888888888884E-2</v>
      </c>
      <c r="Y59" s="4">
        <v>0.33055555555555555</v>
      </c>
      <c r="Z59" s="4">
        <v>0.33333333333333331</v>
      </c>
      <c r="AA59" s="12">
        <f>(Z59-Y59)*$Z$6</f>
        <v>3.9999999999999858</v>
      </c>
      <c r="AB59" s="12">
        <v>33</v>
      </c>
      <c r="AC59" s="36">
        <f>AA59*AB59</f>
        <v>131.99999999999955</v>
      </c>
      <c r="AD59" s="59"/>
      <c r="AE59" s="59">
        <v>33</v>
      </c>
      <c r="AF59" s="59"/>
      <c r="AG59" s="163">
        <v>1</v>
      </c>
      <c r="AH59" s="72"/>
      <c r="AI59" s="10">
        <v>0.375</v>
      </c>
      <c r="AJ59" s="10">
        <v>0.38541666666666669</v>
      </c>
      <c r="AK59" s="10">
        <f>+AJ59-AI59</f>
        <v>1.0416666666666685E-2</v>
      </c>
      <c r="AL59" s="10">
        <v>0.33194444444444443</v>
      </c>
      <c r="AM59" s="11">
        <v>25</v>
      </c>
      <c r="AN59" s="11"/>
      <c r="AO59" s="11"/>
      <c r="AP59" s="11"/>
      <c r="AQ59" s="134"/>
      <c r="AR59" s="176"/>
      <c r="AS59" s="175"/>
      <c r="AT59" s="11"/>
      <c r="AU59" s="200"/>
      <c r="AV59" s="70"/>
      <c r="AW59" s="139" t="s">
        <v>91</v>
      </c>
      <c r="AX59" s="222"/>
    </row>
    <row r="60" spans="1:50" s="6" customFormat="1" ht="12.75">
      <c r="A60" s="28">
        <v>41920</v>
      </c>
      <c r="B60" s="160">
        <v>0.36458333333333331</v>
      </c>
      <c r="D60" s="39"/>
      <c r="E60" s="32">
        <v>7.11</v>
      </c>
      <c r="F60" s="41"/>
      <c r="G60" s="63">
        <v>6.9</v>
      </c>
      <c r="H60" s="160"/>
      <c r="I60" s="85"/>
      <c r="J60" s="32">
        <v>2.83</v>
      </c>
      <c r="K60" s="32"/>
      <c r="L60" s="136">
        <v>7.13</v>
      </c>
      <c r="M60" s="136"/>
      <c r="N60" s="48"/>
      <c r="O60" s="83"/>
      <c r="P60" s="38">
        <v>15.8</v>
      </c>
      <c r="Q60" s="57">
        <v>16.7</v>
      </c>
      <c r="R60" s="160"/>
      <c r="S60" s="4">
        <v>0.45833333333333331</v>
      </c>
      <c r="T60" s="4">
        <v>0.54027777777777775</v>
      </c>
      <c r="U60" s="4">
        <f t="shared" si="5"/>
        <v>8.1944444444444431E-2</v>
      </c>
      <c r="V60" s="2">
        <v>0.45833333333333331</v>
      </c>
      <c r="W60" s="142">
        <v>0.54027777777777775</v>
      </c>
      <c r="X60" s="2">
        <f t="shared" si="6"/>
        <v>8.1944444444444431E-2</v>
      </c>
      <c r="Y60" s="4"/>
      <c r="Z60" s="4"/>
      <c r="AA60" s="12"/>
      <c r="AB60" s="12"/>
      <c r="AC60" s="12"/>
      <c r="AD60" s="59"/>
      <c r="AE60" s="59"/>
      <c r="AF60" s="59"/>
      <c r="AG60" s="72"/>
      <c r="AH60" s="72"/>
      <c r="AI60" s="72"/>
      <c r="AJ60" s="10"/>
      <c r="AK60" s="10"/>
      <c r="AL60" s="11"/>
      <c r="AM60" s="138">
        <v>30</v>
      </c>
      <c r="AN60" s="138"/>
      <c r="AO60" s="11"/>
      <c r="AP60" s="11"/>
      <c r="AQ60" s="134"/>
      <c r="AR60" s="176"/>
      <c r="AS60" s="175"/>
      <c r="AT60" s="11"/>
      <c r="AU60" s="200"/>
      <c r="AV60" s="70"/>
      <c r="AW60" s="139"/>
      <c r="AX60" s="222"/>
    </row>
    <row r="61" spans="1:50" s="6" customFormat="1" ht="12.75">
      <c r="A61" s="28">
        <v>41921</v>
      </c>
      <c r="B61" s="160">
        <v>0.30555555555555552</v>
      </c>
      <c r="D61" s="39"/>
      <c r="E61" s="32"/>
      <c r="F61" s="41">
        <v>8.16</v>
      </c>
      <c r="G61" s="63"/>
      <c r="H61" s="160"/>
      <c r="I61" s="85"/>
      <c r="J61" s="32"/>
      <c r="K61" s="32"/>
      <c r="L61" s="136"/>
      <c r="M61" s="136"/>
      <c r="N61" s="48"/>
      <c r="O61" s="83"/>
      <c r="P61" s="38">
        <v>18.2</v>
      </c>
      <c r="Q61" s="57">
        <v>18.899999999999999</v>
      </c>
      <c r="R61" s="160"/>
      <c r="S61" s="4">
        <v>0.31180555555555556</v>
      </c>
      <c r="T61" s="4">
        <v>0.39583333333333331</v>
      </c>
      <c r="U61" s="4">
        <f t="shared" si="5"/>
        <v>8.4027777777777757E-2</v>
      </c>
      <c r="V61" s="2">
        <v>0.31180555555555556</v>
      </c>
      <c r="W61" s="142">
        <v>0.39583333333333331</v>
      </c>
      <c r="X61" s="2">
        <f t="shared" si="6"/>
        <v>8.4027777777777757E-2</v>
      </c>
      <c r="Y61" s="4">
        <v>0.30555555555555552</v>
      </c>
      <c r="Z61" s="4">
        <v>0.30833333333333335</v>
      </c>
      <c r="AA61" s="12">
        <f>(Z61-Y61)*$Z$6</f>
        <v>4.0000000000000657</v>
      </c>
      <c r="AB61" s="12">
        <v>33</v>
      </c>
      <c r="AC61" s="36">
        <f>AA61*AB61</f>
        <v>132.00000000000216</v>
      </c>
      <c r="AD61" s="59"/>
      <c r="AE61" s="59">
        <v>33</v>
      </c>
      <c r="AF61" s="59"/>
      <c r="AG61" s="72">
        <v>0.30555555555555552</v>
      </c>
      <c r="AH61" s="72"/>
      <c r="AI61" s="72">
        <v>0.30555555555555552</v>
      </c>
      <c r="AJ61" s="10">
        <v>0.32847222222222222</v>
      </c>
      <c r="AK61" s="10">
        <f>+AJ61-AI61</f>
        <v>2.2916666666666696E-2</v>
      </c>
      <c r="AL61" s="10"/>
      <c r="AM61" s="11">
        <v>27</v>
      </c>
      <c r="AN61" s="11"/>
      <c r="AO61" s="11"/>
      <c r="AP61" s="11"/>
      <c r="AQ61" s="134"/>
      <c r="AR61" s="176"/>
      <c r="AS61" s="175"/>
      <c r="AT61" s="11"/>
      <c r="AU61" s="200" t="s">
        <v>133</v>
      </c>
      <c r="AV61" s="70"/>
      <c r="AW61" s="139" t="s">
        <v>35</v>
      </c>
      <c r="AX61" s="222"/>
    </row>
    <row r="62" spans="1:50" s="6" customFormat="1" ht="12.75">
      <c r="A62" s="28">
        <v>41922</v>
      </c>
      <c r="B62" s="160"/>
      <c r="D62" s="39"/>
      <c r="E62" s="32"/>
      <c r="F62" s="41">
        <v>8.2200000000000006</v>
      </c>
      <c r="G62" s="63"/>
      <c r="H62" s="160"/>
      <c r="I62" s="85"/>
      <c r="J62" s="32"/>
      <c r="K62" s="32"/>
      <c r="L62" s="136"/>
      <c r="M62" s="136"/>
      <c r="N62" s="48"/>
      <c r="O62" s="83"/>
      <c r="P62" s="38"/>
      <c r="Q62" s="57"/>
      <c r="R62" s="160"/>
      <c r="S62" s="4">
        <v>0.30902777777777779</v>
      </c>
      <c r="T62" s="4">
        <v>0.3888888888888889</v>
      </c>
      <c r="U62" s="4">
        <f t="shared" si="5"/>
        <v>7.9861111111111105E-2</v>
      </c>
      <c r="V62" s="2">
        <v>0.30902777777777779</v>
      </c>
      <c r="W62" s="142">
        <v>0.3888888888888889</v>
      </c>
      <c r="X62" s="2">
        <f t="shared" si="6"/>
        <v>7.9861111111111105E-2</v>
      </c>
      <c r="Y62" s="4">
        <v>0.30902777777777779</v>
      </c>
      <c r="Z62" s="4">
        <v>0.31180555555555556</v>
      </c>
      <c r="AA62" s="12">
        <f>(Z62-Y62)*$Z$6</f>
        <v>3.9999999999999858</v>
      </c>
      <c r="AB62" s="12">
        <v>33</v>
      </c>
      <c r="AC62" s="36">
        <f>AA62*AB62</f>
        <v>131.99999999999955</v>
      </c>
      <c r="AD62" s="59"/>
      <c r="AE62" s="59">
        <v>33</v>
      </c>
      <c r="AF62" s="59"/>
      <c r="AG62" s="72">
        <v>0.30902777777777779</v>
      </c>
      <c r="AH62" s="72"/>
      <c r="AI62" s="72">
        <v>0.30902777777777779</v>
      </c>
      <c r="AJ62" s="10">
        <v>0.3298611111111111</v>
      </c>
      <c r="AK62" s="10">
        <f>+AJ62-AI62</f>
        <v>2.0833333333333315E-2</v>
      </c>
      <c r="AL62" s="10"/>
      <c r="AM62" s="11">
        <v>27</v>
      </c>
      <c r="AN62" s="11"/>
      <c r="AO62" s="11"/>
      <c r="AP62" s="11"/>
      <c r="AQ62" s="134"/>
      <c r="AR62" s="176"/>
      <c r="AS62" s="175"/>
      <c r="AT62" s="11"/>
      <c r="AU62" s="200" t="s">
        <v>134</v>
      </c>
      <c r="AV62" s="70"/>
      <c r="AW62" s="139"/>
      <c r="AX62" s="222"/>
    </row>
    <row r="63" spans="1:50" s="6" customFormat="1" ht="12.75">
      <c r="A63" s="28">
        <v>41922</v>
      </c>
      <c r="B63" s="160">
        <v>0.39583333333333331</v>
      </c>
      <c r="D63" s="39"/>
      <c r="E63" s="32">
        <v>6.94</v>
      </c>
      <c r="F63" s="41"/>
      <c r="G63" s="63">
        <v>6.86</v>
      </c>
      <c r="H63" s="160"/>
      <c r="I63" s="85"/>
      <c r="J63" s="32">
        <v>1.72</v>
      </c>
      <c r="K63" s="32"/>
      <c r="L63" s="136">
        <v>7.42</v>
      </c>
      <c r="M63" s="136"/>
      <c r="N63" s="48"/>
      <c r="O63" s="83"/>
      <c r="P63" s="38">
        <v>18.3</v>
      </c>
      <c r="Q63" s="57">
        <v>18.7</v>
      </c>
      <c r="R63" s="160"/>
      <c r="S63" s="4">
        <v>0.48958333333333331</v>
      </c>
      <c r="T63" s="4">
        <v>0.55069444444444449</v>
      </c>
      <c r="U63" s="4">
        <f t="shared" si="5"/>
        <v>6.1111111111111172E-2</v>
      </c>
      <c r="V63" s="2">
        <v>0.48958333333333331</v>
      </c>
      <c r="W63" s="142">
        <v>0.55069444444444449</v>
      </c>
      <c r="X63" s="2">
        <f t="shared" si="6"/>
        <v>6.1111111111111172E-2</v>
      </c>
      <c r="Y63" s="4"/>
      <c r="Z63" s="4"/>
      <c r="AA63" s="12"/>
      <c r="AB63" s="12"/>
      <c r="AC63" s="12"/>
      <c r="AD63" s="59"/>
      <c r="AE63" s="59"/>
      <c r="AF63" s="59"/>
      <c r="AG63" s="72"/>
      <c r="AH63" s="72"/>
      <c r="AI63" s="72"/>
      <c r="AJ63" s="10"/>
      <c r="AK63" s="10"/>
      <c r="AL63" s="11"/>
      <c r="AM63" s="11"/>
      <c r="AN63" s="11"/>
      <c r="AO63" s="11"/>
      <c r="AP63" s="11"/>
      <c r="AQ63" s="134"/>
      <c r="AR63" s="176"/>
      <c r="AS63" s="175"/>
      <c r="AT63" s="11"/>
      <c r="AU63" s="200"/>
      <c r="AV63" s="70"/>
      <c r="AW63" s="139"/>
      <c r="AX63" s="222"/>
    </row>
    <row r="64" spans="1:50" s="6" customFormat="1" ht="12.75">
      <c r="A64" s="28">
        <v>41923</v>
      </c>
      <c r="B64" s="160"/>
      <c r="C64" s="6" t="s">
        <v>135</v>
      </c>
      <c r="D64" s="39"/>
      <c r="E64" s="32"/>
      <c r="F64" s="41"/>
      <c r="G64" s="63">
        <v>6.88</v>
      </c>
      <c r="H64" s="160"/>
      <c r="I64" s="85"/>
      <c r="J64" s="32"/>
      <c r="K64" s="32"/>
      <c r="L64" s="136"/>
      <c r="M64" s="136"/>
      <c r="N64" s="48"/>
      <c r="O64" s="83"/>
      <c r="P64" s="38"/>
      <c r="Q64" s="57">
        <v>19.100000000000001</v>
      </c>
      <c r="R64" s="160"/>
      <c r="S64" s="4">
        <v>0.38541666666666669</v>
      </c>
      <c r="T64" s="4">
        <v>0.46180555555555558</v>
      </c>
      <c r="U64" s="4">
        <f t="shared" si="5"/>
        <v>7.6388888888888895E-2</v>
      </c>
      <c r="V64" s="2">
        <v>0.38541666666666669</v>
      </c>
      <c r="W64" s="142">
        <v>0.46180555555555558</v>
      </c>
      <c r="X64" s="2">
        <f t="shared" si="6"/>
        <v>7.6388888888888895E-2</v>
      </c>
      <c r="Y64" s="4">
        <v>0.3923611111111111</v>
      </c>
      <c r="Z64" s="4">
        <v>0.39513888888888887</v>
      </c>
      <c r="AA64" s="12">
        <f>(Z64-Y64)*$Z$6</f>
        <v>3.9999999999999858</v>
      </c>
      <c r="AB64" s="12">
        <v>33</v>
      </c>
      <c r="AC64" s="36">
        <f>AA64*AB64</f>
        <v>131.99999999999955</v>
      </c>
      <c r="AD64" s="59"/>
      <c r="AE64" s="59">
        <v>33</v>
      </c>
      <c r="AF64" s="59"/>
      <c r="AG64" s="72">
        <v>0.3888888888888889</v>
      </c>
      <c r="AH64" s="72"/>
      <c r="AI64" s="10"/>
      <c r="AJ64" s="10">
        <v>0.40833333333333338</v>
      </c>
      <c r="AK64" s="10">
        <f>+AJ64-AG64</f>
        <v>1.9444444444444486E-2</v>
      </c>
      <c r="AL64" s="11"/>
      <c r="AM64" s="11">
        <v>27</v>
      </c>
      <c r="AN64" s="11"/>
      <c r="AO64" s="11"/>
      <c r="AP64" s="11"/>
      <c r="AQ64" s="134"/>
      <c r="AR64" s="176"/>
      <c r="AS64" s="175"/>
      <c r="AT64" s="11"/>
      <c r="AU64" s="200"/>
      <c r="AV64" s="70"/>
      <c r="AW64" s="139" t="s">
        <v>92</v>
      </c>
      <c r="AX64" s="222"/>
    </row>
    <row r="65" spans="1:50" s="6" customFormat="1" ht="12.75">
      <c r="A65" s="28">
        <v>41923</v>
      </c>
      <c r="B65" s="160">
        <v>0.47222222222222227</v>
      </c>
      <c r="D65" s="39"/>
      <c r="E65" s="39">
        <v>6.71</v>
      </c>
      <c r="F65" s="41"/>
      <c r="G65" s="63">
        <v>6.88</v>
      </c>
      <c r="H65" s="160"/>
      <c r="I65" s="85"/>
      <c r="J65" s="32">
        <v>3.02</v>
      </c>
      <c r="K65" s="32"/>
      <c r="L65" s="136">
        <v>8.23</v>
      </c>
      <c r="M65" s="136"/>
      <c r="N65" s="48"/>
      <c r="O65" s="83"/>
      <c r="P65" s="38">
        <v>18.100000000000001</v>
      </c>
      <c r="Q65" s="57">
        <v>19.100000000000001</v>
      </c>
      <c r="R65" s="160"/>
      <c r="S65" s="4"/>
      <c r="T65" s="4"/>
      <c r="U65" s="4"/>
      <c r="V65" s="2"/>
      <c r="W65" s="142"/>
      <c r="X65" s="2"/>
      <c r="Y65" s="4"/>
      <c r="Z65" s="4"/>
      <c r="AA65" s="12"/>
      <c r="AB65" s="12"/>
      <c r="AC65" s="36"/>
      <c r="AD65" s="59"/>
      <c r="AE65" s="59"/>
      <c r="AF65" s="59"/>
      <c r="AG65" s="72">
        <v>0.43055555555555558</v>
      </c>
      <c r="AH65" s="72"/>
      <c r="AI65" s="10"/>
      <c r="AJ65" s="10">
        <v>0.43402777777777773</v>
      </c>
      <c r="AK65" s="10">
        <f>+AJ65-AG65</f>
        <v>3.4722222222221544E-3</v>
      </c>
      <c r="AL65" s="11"/>
      <c r="AM65" s="11">
        <v>27</v>
      </c>
      <c r="AN65" s="11"/>
      <c r="AO65" s="11"/>
      <c r="AP65" s="11"/>
      <c r="AQ65" s="134"/>
      <c r="AR65" s="176"/>
      <c r="AS65" s="175"/>
      <c r="AT65" s="11"/>
      <c r="AU65" s="200"/>
      <c r="AV65" s="70"/>
      <c r="AW65" s="139"/>
      <c r="AX65" s="222"/>
    </row>
    <row r="66" spans="1:50" s="6" customFormat="1" ht="12.75">
      <c r="A66" s="28">
        <v>41924</v>
      </c>
      <c r="B66" s="160"/>
      <c r="D66" s="39"/>
      <c r="E66" s="39"/>
      <c r="F66" s="41"/>
      <c r="G66" s="63"/>
      <c r="H66" s="160"/>
      <c r="I66" s="85"/>
      <c r="J66" s="32"/>
      <c r="K66" s="32"/>
      <c r="L66" s="136"/>
      <c r="M66" s="136"/>
      <c r="N66" s="48"/>
      <c r="O66" s="83"/>
      <c r="P66" s="38"/>
      <c r="Q66" s="57"/>
      <c r="R66" s="160"/>
      <c r="S66" s="4">
        <v>0.40277777777777773</v>
      </c>
      <c r="T66" s="4">
        <v>0.53472222222222221</v>
      </c>
      <c r="U66" s="4">
        <f>+T66-S66</f>
        <v>0.13194444444444448</v>
      </c>
      <c r="V66" s="2">
        <v>0.40277777777777773</v>
      </c>
      <c r="W66" s="142">
        <v>0.53472222222222221</v>
      </c>
      <c r="X66" s="2">
        <f>+W66-V66</f>
        <v>0.13194444444444448</v>
      </c>
      <c r="Y66" s="4">
        <v>0.40972222222222227</v>
      </c>
      <c r="Z66" s="4">
        <v>0.41111111111111115</v>
      </c>
      <c r="AA66" s="12">
        <f>(Z66-Y66)*$Z$6</f>
        <v>1.9999999999999929</v>
      </c>
      <c r="AB66" s="12">
        <v>33</v>
      </c>
      <c r="AC66" s="36">
        <f>AA66*AB66</f>
        <v>65.999999999999773</v>
      </c>
      <c r="AD66" s="59">
        <v>2</v>
      </c>
      <c r="AE66" s="59">
        <v>33</v>
      </c>
      <c r="AF66" s="59">
        <f>AD66*AE66</f>
        <v>66</v>
      </c>
      <c r="AG66" s="72"/>
      <c r="AH66" s="72"/>
      <c r="AI66" s="10"/>
      <c r="AJ66" s="10"/>
      <c r="AK66" s="10"/>
      <c r="AL66" s="11"/>
      <c r="AM66" s="11"/>
      <c r="AN66" s="11"/>
      <c r="AO66" s="11"/>
      <c r="AP66" s="11"/>
      <c r="AQ66" s="134"/>
      <c r="AR66" s="176"/>
      <c r="AS66" s="175"/>
      <c r="AT66" s="11"/>
      <c r="AU66" s="200"/>
      <c r="AV66" s="70"/>
      <c r="AW66" s="139"/>
      <c r="AX66" s="222"/>
    </row>
    <row r="67" spans="1:50" s="6" customFormat="1" ht="12.75">
      <c r="A67" s="28">
        <v>41925</v>
      </c>
      <c r="B67" s="160">
        <v>0.4513888888888889</v>
      </c>
      <c r="D67" s="39"/>
      <c r="E67" s="32">
        <v>5.12</v>
      </c>
      <c r="F67" s="41">
        <v>8.1</v>
      </c>
      <c r="G67" s="63">
        <v>7.88</v>
      </c>
      <c r="H67" s="160"/>
      <c r="I67" s="85"/>
      <c r="J67" s="32">
        <v>8.42</v>
      </c>
      <c r="K67" s="32"/>
      <c r="L67" s="136">
        <v>7.84</v>
      </c>
      <c r="M67" s="136"/>
      <c r="N67" s="48"/>
      <c r="O67" s="83"/>
      <c r="P67" s="38"/>
      <c r="Q67" s="57"/>
      <c r="R67" s="160"/>
      <c r="S67" s="4">
        <v>0.2951388888888889</v>
      </c>
      <c r="T67" s="4">
        <v>0.35416666666666669</v>
      </c>
      <c r="U67" s="4">
        <f>+T67-S67</f>
        <v>5.902777777777779E-2</v>
      </c>
      <c r="V67" s="2">
        <v>0.2951388888888889</v>
      </c>
      <c r="W67" s="142">
        <v>0.4201388888888889</v>
      </c>
      <c r="X67" s="2">
        <f>+W67-V67</f>
        <v>0.125</v>
      </c>
      <c r="Y67" s="4">
        <v>0.46875</v>
      </c>
      <c r="Z67" s="4">
        <v>0.47013888888888888</v>
      </c>
      <c r="AA67" s="12">
        <f>(Z67-Y67)*$Z$6</f>
        <v>1.9999999999999929</v>
      </c>
      <c r="AB67" s="12">
        <v>33</v>
      </c>
      <c r="AC67" s="36">
        <f>AA67*AB67</f>
        <v>65.999999999999773</v>
      </c>
      <c r="AD67" s="59"/>
      <c r="AE67" s="59">
        <v>33</v>
      </c>
      <c r="AF67" s="59"/>
      <c r="AG67" s="72">
        <v>0.46666666666666662</v>
      </c>
      <c r="AH67" s="72"/>
      <c r="AI67" s="10"/>
      <c r="AJ67" s="10">
        <v>0.4770833333333333</v>
      </c>
      <c r="AK67" s="10">
        <f>+AJ67-AG67</f>
        <v>1.0416666666666685E-2</v>
      </c>
      <c r="AL67" s="11"/>
      <c r="AM67" s="11"/>
      <c r="AN67" s="11"/>
      <c r="AO67" s="11"/>
      <c r="AP67" s="11"/>
      <c r="AQ67" s="134"/>
      <c r="AR67" s="176"/>
      <c r="AS67" s="175"/>
      <c r="AT67" s="11"/>
      <c r="AU67" s="200"/>
      <c r="AV67" s="70">
        <v>0.43749999999995737</v>
      </c>
      <c r="AW67" s="139" t="s">
        <v>93</v>
      </c>
      <c r="AX67" s="222" t="s">
        <v>36</v>
      </c>
    </row>
    <row r="68" spans="1:50" s="6" customFormat="1" ht="12.75">
      <c r="A68" s="28">
        <v>41925</v>
      </c>
      <c r="B68" s="160">
        <v>0.47083333333333338</v>
      </c>
      <c r="D68" s="39"/>
      <c r="E68" s="32">
        <v>6.45</v>
      </c>
      <c r="F68" s="41"/>
      <c r="G68" s="63"/>
      <c r="H68" s="160"/>
      <c r="I68" s="85"/>
      <c r="J68" s="32">
        <v>8.2799999999999994</v>
      </c>
      <c r="K68" s="32"/>
      <c r="L68" s="136"/>
      <c r="M68" s="136"/>
      <c r="N68" s="48"/>
      <c r="O68" s="83"/>
      <c r="P68" s="38"/>
      <c r="Q68" s="57"/>
      <c r="R68" s="160"/>
      <c r="S68" s="4"/>
      <c r="T68" s="4"/>
      <c r="U68" s="4"/>
      <c r="V68" s="2"/>
      <c r="W68" s="142"/>
      <c r="X68" s="2"/>
      <c r="Y68" s="4"/>
      <c r="Z68" s="4"/>
      <c r="AA68" s="12"/>
      <c r="AB68" s="12"/>
      <c r="AC68" s="36"/>
      <c r="AD68" s="59"/>
      <c r="AE68" s="59"/>
      <c r="AF68" s="59"/>
      <c r="AG68" s="72">
        <v>0.55902777777777779</v>
      </c>
      <c r="AH68" s="72"/>
      <c r="AI68" s="10"/>
      <c r="AJ68" s="10">
        <v>0.57291666666666663</v>
      </c>
      <c r="AK68" s="10">
        <f>+AJ68-AG68</f>
        <v>1.388888888888884E-2</v>
      </c>
      <c r="AL68" s="11"/>
      <c r="AM68" s="11">
        <v>5</v>
      </c>
      <c r="AN68" s="11"/>
      <c r="AO68" s="11"/>
      <c r="AP68" s="11"/>
      <c r="AQ68" s="134"/>
      <c r="AR68" s="176"/>
      <c r="AS68" s="175"/>
      <c r="AT68" s="11"/>
      <c r="AU68" s="200"/>
      <c r="AV68" s="70"/>
      <c r="AW68" s="139"/>
      <c r="AX68" s="222"/>
    </row>
    <row r="69" spans="1:50" s="6" customFormat="1" ht="12.75">
      <c r="A69" s="28">
        <v>41926</v>
      </c>
      <c r="B69" s="160"/>
      <c r="D69" s="39"/>
      <c r="E69" s="32"/>
      <c r="F69" s="41">
        <v>8.08</v>
      </c>
      <c r="G69" s="63"/>
      <c r="H69" s="160"/>
      <c r="I69" s="85"/>
      <c r="J69" s="32"/>
      <c r="K69" s="32"/>
      <c r="L69" s="136"/>
      <c r="M69" s="136"/>
      <c r="N69" s="48"/>
      <c r="O69" s="83"/>
      <c r="P69" s="38"/>
      <c r="Q69" s="57"/>
      <c r="R69" s="160"/>
      <c r="S69" s="4">
        <v>0.40625</v>
      </c>
      <c r="T69" s="4">
        <v>0.50347222222222221</v>
      </c>
      <c r="U69" s="4">
        <f>+T69-S69</f>
        <v>9.722222222222221E-2</v>
      </c>
      <c r="V69" s="2">
        <v>0.54513888888888895</v>
      </c>
      <c r="W69" s="142">
        <v>0.63194444444444442</v>
      </c>
      <c r="X69" s="2">
        <f>+W69-V69</f>
        <v>8.6805555555555469E-2</v>
      </c>
      <c r="Y69" s="4"/>
      <c r="Z69" s="4"/>
      <c r="AA69" s="12"/>
      <c r="AB69" s="12">
        <v>31</v>
      </c>
      <c r="AC69" s="12"/>
      <c r="AD69" s="59"/>
      <c r="AE69" s="59">
        <v>33</v>
      </c>
      <c r="AF69" s="59"/>
      <c r="AG69" s="72">
        <v>0.375</v>
      </c>
      <c r="AH69" s="72"/>
      <c r="AI69" s="10"/>
      <c r="AJ69" s="10">
        <v>0.38472222222222219</v>
      </c>
      <c r="AK69" s="10">
        <f>+AJ69-AG69</f>
        <v>9.7222222222221877E-3</v>
      </c>
      <c r="AL69" s="11"/>
      <c r="AM69" s="11"/>
      <c r="AN69" s="11"/>
      <c r="AO69" s="11"/>
      <c r="AP69" s="11"/>
      <c r="AQ69" s="134"/>
      <c r="AR69" s="176"/>
      <c r="AS69" s="175"/>
      <c r="AT69" s="11"/>
      <c r="AU69" s="200"/>
      <c r="AV69" s="70"/>
      <c r="AW69" s="139" t="s">
        <v>37</v>
      </c>
      <c r="AX69" s="222"/>
    </row>
    <row r="70" spans="1:50" s="6" customFormat="1" ht="12.75">
      <c r="A70" s="28">
        <v>41927</v>
      </c>
      <c r="B70" s="160">
        <v>0.375</v>
      </c>
      <c r="C70" s="6" t="s">
        <v>136</v>
      </c>
      <c r="D70" s="39"/>
      <c r="E70" s="32">
        <v>6.64</v>
      </c>
      <c r="F70" s="41"/>
      <c r="G70" s="63">
        <v>6.67</v>
      </c>
      <c r="H70" s="160"/>
      <c r="I70" s="85"/>
      <c r="J70" s="32">
        <v>5.03</v>
      </c>
      <c r="K70" s="32"/>
      <c r="L70" s="136">
        <v>4.3</v>
      </c>
      <c r="M70" s="136"/>
      <c r="N70" s="48"/>
      <c r="O70" s="83"/>
      <c r="P70" s="38"/>
      <c r="Q70" s="57"/>
      <c r="R70" s="160"/>
      <c r="S70" s="4"/>
      <c r="T70" s="4"/>
      <c r="U70" s="4"/>
      <c r="V70" s="2">
        <v>0.29166666666666669</v>
      </c>
      <c r="W70" s="142">
        <v>0.45833333333333331</v>
      </c>
      <c r="X70" s="2">
        <f>+W70-V70</f>
        <v>0.16666666666666663</v>
      </c>
      <c r="Y70" s="4">
        <v>0.33333333333333331</v>
      </c>
      <c r="Z70" s="4">
        <v>0.3347222222222222</v>
      </c>
      <c r="AA70" s="12">
        <f>(Z70-Y70)*$Z$6</f>
        <v>1.9999999999999929</v>
      </c>
      <c r="AB70" s="12">
        <v>33</v>
      </c>
      <c r="AC70" s="36">
        <f>AA70*AB70</f>
        <v>65.999999999999773</v>
      </c>
      <c r="AD70" s="59"/>
      <c r="AE70" s="59">
        <v>33</v>
      </c>
      <c r="AF70" s="59"/>
      <c r="AG70" s="72"/>
      <c r="AH70" s="72"/>
      <c r="AI70" s="10"/>
      <c r="AJ70" s="10"/>
      <c r="AK70" s="10"/>
      <c r="AL70" s="11"/>
      <c r="AM70" s="11"/>
      <c r="AN70" s="11"/>
      <c r="AO70" s="11"/>
      <c r="AP70" s="11"/>
      <c r="AQ70" s="134"/>
      <c r="AR70" s="176"/>
      <c r="AS70" s="175"/>
      <c r="AT70" s="11"/>
      <c r="AU70" s="200"/>
      <c r="AV70" s="70"/>
      <c r="AW70" s="139" t="s">
        <v>37</v>
      </c>
      <c r="AX70" s="222"/>
    </row>
    <row r="71" spans="1:50" s="6" customFormat="1" ht="12.75">
      <c r="A71" s="28">
        <v>41927</v>
      </c>
      <c r="B71" s="160"/>
      <c r="D71" s="39"/>
      <c r="E71" s="32"/>
      <c r="F71" s="41">
        <v>7.91</v>
      </c>
      <c r="G71" s="63"/>
      <c r="H71" s="160"/>
      <c r="I71" s="85"/>
      <c r="J71" s="32"/>
      <c r="K71" s="32"/>
      <c r="L71" s="136"/>
      <c r="M71" s="136"/>
      <c r="N71" s="48"/>
      <c r="O71" s="83"/>
      <c r="P71" s="38"/>
      <c r="Q71" s="57"/>
      <c r="R71" s="160"/>
      <c r="S71" s="4"/>
      <c r="T71" s="4"/>
      <c r="U71" s="4"/>
      <c r="V71" s="2"/>
      <c r="W71" s="142"/>
      <c r="X71" s="2"/>
      <c r="Y71" s="4"/>
      <c r="Z71" s="4"/>
      <c r="AA71" s="12"/>
      <c r="AB71" s="12"/>
      <c r="AC71" s="36"/>
      <c r="AD71" s="59"/>
      <c r="AE71" s="59"/>
      <c r="AF71" s="59"/>
      <c r="AG71" s="72"/>
      <c r="AH71" s="72"/>
      <c r="AI71" s="10"/>
      <c r="AJ71" s="10"/>
      <c r="AK71" s="10"/>
      <c r="AL71" s="11"/>
      <c r="AM71" s="11"/>
      <c r="AN71" s="11"/>
      <c r="AO71" s="11"/>
      <c r="AP71" s="11"/>
      <c r="AQ71" s="134"/>
      <c r="AR71" s="176"/>
      <c r="AS71" s="175"/>
      <c r="AT71" s="11"/>
      <c r="AU71" s="200"/>
      <c r="AV71" s="70"/>
      <c r="AW71" s="139"/>
      <c r="AX71" s="222"/>
    </row>
    <row r="72" spans="1:50" s="6" customFormat="1" ht="12.75">
      <c r="A72" s="28">
        <v>41928</v>
      </c>
      <c r="B72" s="160"/>
      <c r="D72" s="39"/>
      <c r="E72" s="32"/>
      <c r="F72" s="41">
        <v>7.87</v>
      </c>
      <c r="G72" s="63"/>
      <c r="H72" s="160"/>
      <c r="I72" s="85"/>
      <c r="J72" s="32"/>
      <c r="K72" s="32"/>
      <c r="L72" s="136"/>
      <c r="M72" s="136"/>
      <c r="N72" s="48"/>
      <c r="O72" s="83"/>
      <c r="P72" s="38"/>
      <c r="Q72" s="57"/>
      <c r="R72" s="160"/>
      <c r="S72" s="4"/>
      <c r="T72" s="4"/>
      <c r="U72" s="4"/>
      <c r="V72" s="2">
        <v>0.28125</v>
      </c>
      <c r="W72" s="142">
        <v>0.4513888888888889</v>
      </c>
      <c r="X72" s="2">
        <f>+W72-V72</f>
        <v>0.1701388888888889</v>
      </c>
      <c r="Y72" s="4">
        <v>0.31597222222222221</v>
      </c>
      <c r="Z72" s="4">
        <v>0.31736111111111115</v>
      </c>
      <c r="AA72" s="12">
        <f>(Z72-Y72)*$Z$6</f>
        <v>2.0000000000000728</v>
      </c>
      <c r="AB72" s="12">
        <v>33</v>
      </c>
      <c r="AC72" s="36">
        <f>AA72*AB72</f>
        <v>66.000000000002402</v>
      </c>
      <c r="AD72" s="59"/>
      <c r="AE72" s="59">
        <v>33</v>
      </c>
      <c r="AF72" s="59"/>
      <c r="AG72" s="72">
        <v>0.31944444444444448</v>
      </c>
      <c r="AH72" s="72">
        <v>0.56597222222222221</v>
      </c>
      <c r="AI72" s="10"/>
      <c r="AJ72" s="10">
        <v>0.32777777777777778</v>
      </c>
      <c r="AK72" s="10">
        <f>+AJ72-AG72</f>
        <v>8.3333333333333037E-3</v>
      </c>
      <c r="AL72" s="11"/>
      <c r="AM72" s="11">
        <v>5</v>
      </c>
      <c r="AN72" s="11"/>
      <c r="AO72" s="11"/>
      <c r="AP72" s="11"/>
      <c r="AQ72" s="134"/>
      <c r="AR72" s="176"/>
      <c r="AS72" s="175"/>
      <c r="AT72" s="11"/>
      <c r="AU72" s="200"/>
      <c r="AV72" s="70"/>
      <c r="AW72" s="139" t="s">
        <v>37</v>
      </c>
      <c r="AX72" s="222"/>
    </row>
    <row r="73" spans="1:50" s="6" customFormat="1" ht="12.75">
      <c r="A73" s="28">
        <v>41929</v>
      </c>
      <c r="B73" s="160"/>
      <c r="D73" s="39"/>
      <c r="E73" s="32"/>
      <c r="F73" s="41">
        <v>7.7</v>
      </c>
      <c r="G73" s="63"/>
      <c r="H73" s="160"/>
      <c r="I73" s="85"/>
      <c r="J73" s="32"/>
      <c r="K73" s="32"/>
      <c r="L73" s="136"/>
      <c r="M73" s="136"/>
      <c r="N73" s="48"/>
      <c r="O73" s="83"/>
      <c r="P73" s="38"/>
      <c r="Q73" s="57"/>
      <c r="R73" s="160"/>
      <c r="S73" s="4">
        <v>0.36458333333333331</v>
      </c>
      <c r="T73" s="4">
        <v>0.44791666666666669</v>
      </c>
      <c r="U73" s="4">
        <f>+T73-S73</f>
        <v>8.333333333333337E-2</v>
      </c>
      <c r="V73" s="2">
        <v>0.28125</v>
      </c>
      <c r="W73" s="142">
        <v>0.44791666666666669</v>
      </c>
      <c r="X73" s="2">
        <f>+W73-V73</f>
        <v>0.16666666666666669</v>
      </c>
      <c r="Y73" s="4">
        <v>0.3611111111111111</v>
      </c>
      <c r="Z73" s="4">
        <v>0.36249999999999999</v>
      </c>
      <c r="AA73" s="12">
        <f>(Z73-Y73)*$Z$6</f>
        <v>1.9999999999999929</v>
      </c>
      <c r="AB73" s="12">
        <v>33</v>
      </c>
      <c r="AC73" s="36">
        <f>AA73*AB73</f>
        <v>65.999999999999773</v>
      </c>
      <c r="AD73" s="59"/>
      <c r="AE73" s="59">
        <v>33</v>
      </c>
      <c r="AF73" s="59"/>
      <c r="AG73" s="72">
        <v>0.3611111111111111</v>
      </c>
      <c r="AH73" s="72">
        <v>0.56597222222222221</v>
      </c>
      <c r="AI73" s="10">
        <v>0.36527777777777781</v>
      </c>
      <c r="AJ73" s="10">
        <v>0.37222222222222223</v>
      </c>
      <c r="AK73" s="10">
        <f>+AJ73-AI73</f>
        <v>6.9444444444444198E-3</v>
      </c>
      <c r="AL73" s="11"/>
      <c r="AM73" s="11"/>
      <c r="AN73" s="11"/>
      <c r="AO73" s="11"/>
      <c r="AP73" s="11"/>
      <c r="AQ73" s="134"/>
      <c r="AR73" s="176"/>
      <c r="AS73" s="175"/>
      <c r="AT73" s="11"/>
      <c r="AU73" s="200"/>
      <c r="AV73" s="70"/>
      <c r="AW73" s="139" t="s">
        <v>37</v>
      </c>
      <c r="AX73" s="222"/>
    </row>
    <row r="74" spans="1:50" s="6" customFormat="1" ht="12.75">
      <c r="A74" s="28">
        <v>41930</v>
      </c>
      <c r="B74" s="160"/>
      <c r="D74" s="39"/>
      <c r="E74" s="32"/>
      <c r="F74" s="41"/>
      <c r="G74" s="63">
        <v>6.54</v>
      </c>
      <c r="H74" s="160"/>
      <c r="I74" s="85"/>
      <c r="J74" s="32"/>
      <c r="K74" s="32"/>
      <c r="L74" s="136"/>
      <c r="M74" s="136"/>
      <c r="N74" s="48"/>
      <c r="O74" s="83"/>
      <c r="P74" s="38"/>
      <c r="Q74" s="57">
        <v>17.7</v>
      </c>
      <c r="R74" s="160"/>
      <c r="S74" s="4">
        <v>0.38055555555555554</v>
      </c>
      <c r="T74" s="4">
        <v>0.4694444444444445</v>
      </c>
      <c r="U74" s="4">
        <f>+T74-S74</f>
        <v>8.8888888888888962E-2</v>
      </c>
      <c r="V74" s="2">
        <v>0.38055555555555554</v>
      </c>
      <c r="W74" s="142">
        <v>0.4694444444444445</v>
      </c>
      <c r="X74" s="2">
        <f>+W74-V74</f>
        <v>8.8888888888888962E-2</v>
      </c>
      <c r="Y74" s="4">
        <v>0.34027777777777773</v>
      </c>
      <c r="Z74" s="4">
        <v>0.34166666666666662</v>
      </c>
      <c r="AA74" s="12">
        <f>(Z74-Y74)*$Z$6</f>
        <v>1.9999999999999929</v>
      </c>
      <c r="AB74" s="12">
        <v>33</v>
      </c>
      <c r="AC74" s="36">
        <f>AA74*AB74</f>
        <v>65.999999999999773</v>
      </c>
      <c r="AD74" s="59"/>
      <c r="AE74" s="59">
        <v>33</v>
      </c>
      <c r="AF74" s="59"/>
      <c r="AG74" s="72">
        <v>0.3888888888888889</v>
      </c>
      <c r="AH74" s="72">
        <v>0.47569444444444442</v>
      </c>
      <c r="AI74" s="10">
        <v>0.38958333333333334</v>
      </c>
      <c r="AJ74" s="10">
        <v>0.39652777777777781</v>
      </c>
      <c r="AK74" s="10">
        <f>+AJ74-AI74</f>
        <v>6.9444444444444753E-3</v>
      </c>
      <c r="AL74" s="11"/>
      <c r="AM74" s="11"/>
      <c r="AN74" s="11"/>
      <c r="AO74" s="11"/>
      <c r="AP74" s="11"/>
      <c r="AQ74" s="134"/>
      <c r="AR74" s="176"/>
      <c r="AS74" s="175"/>
      <c r="AT74" s="11"/>
      <c r="AU74" s="200"/>
      <c r="AV74" s="70"/>
      <c r="AW74" s="139" t="s">
        <v>94</v>
      </c>
      <c r="AX74" s="222"/>
    </row>
    <row r="75" spans="1:50" s="6" customFormat="1" ht="12.75">
      <c r="A75" s="28">
        <v>41931</v>
      </c>
      <c r="B75" s="160">
        <v>0.4548611111111111</v>
      </c>
      <c r="D75" s="39"/>
      <c r="E75" s="32">
        <v>6.89</v>
      </c>
      <c r="F75" s="41"/>
      <c r="G75" s="41">
        <v>6.54</v>
      </c>
      <c r="H75" s="160"/>
      <c r="I75" s="85"/>
      <c r="J75" s="32">
        <v>7.12</v>
      </c>
      <c r="K75" s="32"/>
      <c r="L75" s="136">
        <v>8.9600000000000009</v>
      </c>
      <c r="M75" s="136"/>
      <c r="N75" s="48"/>
      <c r="O75" s="83"/>
      <c r="P75" s="38">
        <v>16.3</v>
      </c>
      <c r="Q75" s="57">
        <v>17.7</v>
      </c>
      <c r="R75" s="160"/>
      <c r="S75" s="4">
        <v>0.37152777777777773</v>
      </c>
      <c r="T75" s="4">
        <v>0.45833333333333331</v>
      </c>
      <c r="U75" s="4">
        <f>+T75-S75</f>
        <v>8.680555555555558E-2</v>
      </c>
      <c r="V75" s="2">
        <v>0.37152777777777773</v>
      </c>
      <c r="W75" s="142">
        <v>0.45833333333333331</v>
      </c>
      <c r="X75" s="2">
        <f>+W75-V75</f>
        <v>8.680555555555558E-2</v>
      </c>
      <c r="Y75" s="4">
        <v>0.375</v>
      </c>
      <c r="Z75" s="4">
        <v>0.37638888888888888</v>
      </c>
      <c r="AA75" s="12">
        <f>(Z75-Y75)*$Z$6</f>
        <v>1.9999999999999929</v>
      </c>
      <c r="AB75" s="12">
        <v>33</v>
      </c>
      <c r="AC75" s="36">
        <f>AA75*AB75</f>
        <v>65.999999999999773</v>
      </c>
      <c r="AD75" s="59"/>
      <c r="AE75" s="59"/>
      <c r="AF75" s="59"/>
      <c r="AG75" s="72">
        <v>0.37847222222222227</v>
      </c>
      <c r="AH75" s="72"/>
      <c r="AI75" s="10">
        <v>0.37986111111111115</v>
      </c>
      <c r="AJ75" s="10">
        <v>0.38819444444444445</v>
      </c>
      <c r="AK75" s="10">
        <f>+AJ75-AI75</f>
        <v>8.3333333333333037E-3</v>
      </c>
      <c r="AL75" s="11"/>
      <c r="AM75" s="11"/>
      <c r="AN75" s="11"/>
      <c r="AO75" s="138">
        <v>10000</v>
      </c>
      <c r="AP75" s="138"/>
      <c r="AQ75" s="174"/>
      <c r="AR75" s="176"/>
      <c r="AS75" s="175"/>
      <c r="AT75" s="11"/>
      <c r="AU75" s="200"/>
      <c r="AV75" s="70"/>
      <c r="AW75" s="139"/>
      <c r="AX75" s="222"/>
    </row>
    <row r="76" spans="1:50" s="6" customFormat="1" ht="12.75">
      <c r="A76" s="28">
        <v>41931</v>
      </c>
      <c r="B76" s="160">
        <v>0.5131944444444444</v>
      </c>
      <c r="D76" s="39"/>
      <c r="E76" s="32">
        <v>7.12</v>
      </c>
      <c r="F76" s="41"/>
      <c r="G76" s="63"/>
      <c r="H76" s="160"/>
      <c r="I76" s="85"/>
      <c r="J76" s="32">
        <v>7.16</v>
      </c>
      <c r="K76" s="32"/>
      <c r="L76" s="136"/>
      <c r="M76" s="136"/>
      <c r="N76" s="48"/>
      <c r="O76" s="83"/>
      <c r="P76" s="38"/>
      <c r="Q76" s="57"/>
      <c r="R76" s="160"/>
      <c r="S76" s="4"/>
      <c r="T76" s="4"/>
      <c r="U76" s="4"/>
      <c r="V76" s="2"/>
      <c r="W76" s="142"/>
      <c r="X76" s="2"/>
      <c r="Y76" s="4"/>
      <c r="Z76" s="4"/>
      <c r="AA76" s="12"/>
      <c r="AB76" s="12"/>
      <c r="AC76" s="36"/>
      <c r="AD76" s="59"/>
      <c r="AE76" s="59"/>
      <c r="AF76" s="59"/>
      <c r="AG76" s="72"/>
      <c r="AH76" s="72"/>
      <c r="AI76" s="10"/>
      <c r="AJ76" s="10"/>
      <c r="AK76" s="10"/>
      <c r="AL76" s="11"/>
      <c r="AM76" s="11"/>
      <c r="AN76" s="11"/>
      <c r="AO76" s="138"/>
      <c r="AP76" s="138"/>
      <c r="AQ76" s="174"/>
      <c r="AR76" s="176"/>
      <c r="AS76" s="175"/>
      <c r="AT76" s="11"/>
      <c r="AU76" s="200"/>
      <c r="AV76" s="70"/>
      <c r="AW76" s="139"/>
      <c r="AX76" s="222"/>
    </row>
    <row r="77" spans="1:50" s="6" customFormat="1" ht="12.75">
      <c r="A77" s="28">
        <v>41932</v>
      </c>
      <c r="B77" s="160"/>
      <c r="D77" s="39"/>
      <c r="E77" s="32"/>
      <c r="F77" s="41">
        <v>7.62</v>
      </c>
      <c r="G77" s="63"/>
      <c r="H77" s="160"/>
      <c r="I77" s="85"/>
      <c r="J77" s="32"/>
      <c r="K77" s="32"/>
      <c r="L77" s="136"/>
      <c r="M77" s="136"/>
      <c r="N77" s="48"/>
      <c r="O77" s="83"/>
      <c r="P77" s="38"/>
      <c r="Q77" s="57"/>
      <c r="R77" s="160"/>
      <c r="S77" s="4">
        <v>0.28125</v>
      </c>
      <c r="T77" s="4">
        <v>0.36458333333333331</v>
      </c>
      <c r="U77" s="4">
        <f t="shared" ref="U77:U83" si="7">+T77-S77</f>
        <v>8.3333333333333315E-2</v>
      </c>
      <c r="V77" s="2">
        <v>0.28125</v>
      </c>
      <c r="W77" s="142">
        <v>0.46388888888888885</v>
      </c>
      <c r="X77" s="2">
        <f>+W77-V77</f>
        <v>0.18263888888888885</v>
      </c>
      <c r="Y77" s="4">
        <v>0.3</v>
      </c>
      <c r="Z77" s="4">
        <v>0.30138888888888887</v>
      </c>
      <c r="AA77" s="12">
        <f>(Z77-Y77)*$Z$6</f>
        <v>1.9999999999999929</v>
      </c>
      <c r="AB77" s="12">
        <v>33</v>
      </c>
      <c r="AC77" s="36">
        <f>AA77*AB77</f>
        <v>65.999999999999773</v>
      </c>
      <c r="AD77" s="59"/>
      <c r="AE77" s="59">
        <v>33</v>
      </c>
      <c r="AF77" s="59"/>
      <c r="AG77" s="72">
        <v>0.30208333333333331</v>
      </c>
      <c r="AH77" s="72">
        <v>0.46875</v>
      </c>
      <c r="AI77" s="10"/>
      <c r="AJ77" s="10"/>
      <c r="AK77" s="10"/>
      <c r="AL77" s="11"/>
      <c r="AM77" s="11"/>
      <c r="AN77" s="11"/>
      <c r="AO77" s="11"/>
      <c r="AP77" s="11"/>
      <c r="AQ77" s="134"/>
      <c r="AR77" s="176"/>
      <c r="AS77" s="175"/>
      <c r="AT77" s="11"/>
      <c r="AU77" s="200" t="s">
        <v>184</v>
      </c>
      <c r="AV77" s="70"/>
      <c r="AW77" s="139" t="s">
        <v>37</v>
      </c>
      <c r="AX77" s="222"/>
    </row>
    <row r="78" spans="1:50" s="6" customFormat="1" ht="12.75">
      <c r="A78" s="28">
        <v>41933</v>
      </c>
      <c r="B78" s="160"/>
      <c r="D78" s="39"/>
      <c r="E78" s="32"/>
      <c r="F78" s="41">
        <v>7.71</v>
      </c>
      <c r="G78" s="63"/>
      <c r="H78" s="160"/>
      <c r="I78" s="85"/>
      <c r="J78" s="32"/>
      <c r="K78" s="32"/>
      <c r="L78" s="136"/>
      <c r="M78" s="136"/>
      <c r="N78" s="48"/>
      <c r="O78" s="83"/>
      <c r="P78" s="38"/>
      <c r="Q78" s="57"/>
      <c r="R78" s="160"/>
      <c r="S78" s="4">
        <v>0.28125</v>
      </c>
      <c r="T78" s="4">
        <v>0.36458333333333331</v>
      </c>
      <c r="U78" s="4">
        <f t="shared" si="7"/>
        <v>8.3333333333333315E-2</v>
      </c>
      <c r="V78" s="2">
        <v>0.28125</v>
      </c>
      <c r="W78" s="142">
        <v>0.44791666666666669</v>
      </c>
      <c r="X78" s="2">
        <f>+W78-V78</f>
        <v>0.16666666666666669</v>
      </c>
      <c r="Y78" s="4">
        <v>0.34027777777777773</v>
      </c>
      <c r="Z78" s="4">
        <v>0.34166666666666662</v>
      </c>
      <c r="AA78" s="12">
        <f>(Z78-Y78)*$Z$6</f>
        <v>1.9999999999999929</v>
      </c>
      <c r="AB78" s="12">
        <v>33</v>
      </c>
      <c r="AC78" s="36">
        <f>AA78*AB78</f>
        <v>65.999999999999773</v>
      </c>
      <c r="AD78" s="59"/>
      <c r="AE78" s="59">
        <v>33</v>
      </c>
      <c r="AF78" s="59"/>
      <c r="AG78" s="72">
        <v>0.33680555555555558</v>
      </c>
      <c r="AH78" s="72">
        <v>0.56944444444444442</v>
      </c>
      <c r="AI78" s="10">
        <v>0.33819444444444446</v>
      </c>
      <c r="AJ78" s="10">
        <v>0.34652777777777777</v>
      </c>
      <c r="AK78" s="10">
        <f>+AJ78-AI78</f>
        <v>8.3333333333333037E-3</v>
      </c>
      <c r="AL78" s="11"/>
      <c r="AM78" s="11"/>
      <c r="AN78" s="11"/>
      <c r="AO78" s="10">
        <v>0.28125</v>
      </c>
      <c r="AP78" s="10">
        <v>0.53125</v>
      </c>
      <c r="AQ78" s="177">
        <f>(AP78-AO78)*$Z$6</f>
        <v>360</v>
      </c>
      <c r="AR78" s="178">
        <f>AQ78*$AR$6</f>
        <v>21600</v>
      </c>
      <c r="AS78" s="175"/>
      <c r="AT78" s="11"/>
      <c r="AU78" s="200" t="s">
        <v>137</v>
      </c>
      <c r="AV78" s="70"/>
      <c r="AW78" s="139" t="s">
        <v>37</v>
      </c>
      <c r="AX78" s="222"/>
    </row>
    <row r="79" spans="1:50" s="6" customFormat="1" ht="12.75">
      <c r="A79" s="28"/>
      <c r="B79" s="160"/>
      <c r="D79" s="39"/>
      <c r="E79" s="32"/>
      <c r="F79" s="41"/>
      <c r="G79" s="63"/>
      <c r="H79" s="160"/>
      <c r="I79" s="85"/>
      <c r="J79" s="32"/>
      <c r="K79" s="32"/>
      <c r="L79" s="136"/>
      <c r="M79" s="136"/>
      <c r="N79" s="48"/>
      <c r="O79" s="83"/>
      <c r="P79" s="38"/>
      <c r="Q79" s="57"/>
      <c r="R79" s="160"/>
      <c r="S79" s="4">
        <v>0.44791666666666669</v>
      </c>
      <c r="T79" s="4">
        <v>0.48958333333333331</v>
      </c>
      <c r="U79" s="4">
        <f t="shared" si="7"/>
        <v>4.166666666666663E-2</v>
      </c>
      <c r="V79" s="2"/>
      <c r="W79" s="142"/>
      <c r="X79" s="2"/>
      <c r="Y79" s="4"/>
      <c r="Z79" s="4"/>
      <c r="AA79" s="12"/>
      <c r="AB79" s="12"/>
      <c r="AC79" s="36"/>
      <c r="AD79" s="59"/>
      <c r="AE79" s="59"/>
      <c r="AF79" s="59"/>
      <c r="AG79" s="72"/>
      <c r="AH79" s="72"/>
      <c r="AI79" s="10"/>
      <c r="AJ79" s="10"/>
      <c r="AK79" s="10"/>
      <c r="AL79" s="11"/>
      <c r="AM79" s="11"/>
      <c r="AN79" s="11"/>
      <c r="AO79" s="11"/>
      <c r="AP79" s="11"/>
      <c r="AQ79" s="134"/>
      <c r="AR79" s="176"/>
      <c r="AS79" s="175"/>
      <c r="AT79" s="11"/>
      <c r="AU79" s="200"/>
      <c r="AV79" s="70"/>
      <c r="AW79" s="139"/>
      <c r="AX79" s="222"/>
    </row>
    <row r="80" spans="1:50" s="6" customFormat="1" ht="12.75">
      <c r="A80" s="28">
        <v>41934</v>
      </c>
      <c r="B80" s="160">
        <v>0.42708333333333331</v>
      </c>
      <c r="D80" s="39"/>
      <c r="E80" s="32"/>
      <c r="F80" s="41">
        <v>7.83</v>
      </c>
      <c r="G80" s="63"/>
      <c r="H80" s="160"/>
      <c r="I80" s="85"/>
      <c r="J80" s="32">
        <v>7.3</v>
      </c>
      <c r="K80" s="32"/>
      <c r="L80" s="136">
        <v>6.48</v>
      </c>
      <c r="M80" s="136"/>
      <c r="N80" s="48"/>
      <c r="O80" s="83"/>
      <c r="P80" s="38">
        <v>14.9</v>
      </c>
      <c r="Q80" s="57">
        <v>15.8</v>
      </c>
      <c r="R80" s="160"/>
      <c r="S80" s="4">
        <v>0.30902777777777779</v>
      </c>
      <c r="T80" s="4">
        <v>0.44444444444444442</v>
      </c>
      <c r="U80" s="4">
        <f t="shared" si="7"/>
        <v>0.13541666666666663</v>
      </c>
      <c r="V80" s="2">
        <v>0.30902777777777779</v>
      </c>
      <c r="W80" s="142">
        <v>0.43402777777777773</v>
      </c>
      <c r="X80" s="2">
        <f>+W80-V80</f>
        <v>0.12499999999999994</v>
      </c>
      <c r="Y80" s="4">
        <v>0.31597222222222221</v>
      </c>
      <c r="Z80" s="4">
        <v>0.31736111111111115</v>
      </c>
      <c r="AA80" s="12">
        <f>(Z80-Y80)*$Z$6</f>
        <v>2.0000000000000728</v>
      </c>
      <c r="AB80" s="12">
        <v>33</v>
      </c>
      <c r="AC80" s="36">
        <f>AA80*AB80</f>
        <v>66.000000000002402</v>
      </c>
      <c r="AD80" s="59"/>
      <c r="AE80" s="59">
        <v>33</v>
      </c>
      <c r="AF80" s="59"/>
      <c r="AG80" s="72"/>
      <c r="AH80" s="72"/>
      <c r="AI80" s="10"/>
      <c r="AJ80" s="10"/>
      <c r="AK80" s="10"/>
      <c r="AL80" s="11"/>
      <c r="AM80" s="11"/>
      <c r="AN80" s="11"/>
      <c r="AO80" s="11"/>
      <c r="AP80" s="11"/>
      <c r="AQ80" s="134"/>
      <c r="AR80" s="176"/>
      <c r="AS80" s="175"/>
      <c r="AT80" s="11"/>
      <c r="AU80" s="200" t="s">
        <v>138</v>
      </c>
      <c r="AV80" s="70"/>
      <c r="AW80" s="139" t="s">
        <v>95</v>
      </c>
      <c r="AX80" s="222"/>
    </row>
    <row r="81" spans="1:50" s="6" customFormat="1" ht="12.75">
      <c r="A81" s="28">
        <v>41935</v>
      </c>
      <c r="B81" s="160">
        <v>0.70486111111111116</v>
      </c>
      <c r="D81" s="39"/>
      <c r="E81" s="32">
        <v>7.87</v>
      </c>
      <c r="F81" s="41">
        <v>7.82</v>
      </c>
      <c r="G81" s="63"/>
      <c r="H81" s="160"/>
      <c r="I81" s="85"/>
      <c r="J81" s="32">
        <v>9.81</v>
      </c>
      <c r="K81" s="32"/>
      <c r="L81" s="136"/>
      <c r="M81" s="136"/>
      <c r="N81" s="48"/>
      <c r="O81" s="83"/>
      <c r="P81" s="38">
        <v>11.9</v>
      </c>
      <c r="Q81" s="57"/>
      <c r="R81" s="160"/>
      <c r="S81" s="4">
        <v>0.2951388888888889</v>
      </c>
      <c r="T81" s="4">
        <v>0.45833333333333331</v>
      </c>
      <c r="U81" s="4">
        <f t="shared" si="7"/>
        <v>0.16319444444444442</v>
      </c>
      <c r="V81" s="2">
        <v>0.2951388888888889</v>
      </c>
      <c r="W81" s="142">
        <v>0.45833333333333331</v>
      </c>
      <c r="X81" s="2">
        <f>+W81-V81</f>
        <v>0.16319444444444442</v>
      </c>
      <c r="Y81" s="4"/>
      <c r="Z81" s="4"/>
      <c r="AA81" s="12"/>
      <c r="AB81" s="12">
        <v>33</v>
      </c>
      <c r="AC81" s="12"/>
      <c r="AD81" s="59"/>
      <c r="AE81" s="59">
        <v>33</v>
      </c>
      <c r="AF81" s="59"/>
      <c r="AG81" s="72"/>
      <c r="AH81" s="72"/>
      <c r="AI81" s="10"/>
      <c r="AJ81" s="10"/>
      <c r="AK81" s="10"/>
      <c r="AL81" s="11"/>
      <c r="AM81" s="11"/>
      <c r="AN81" s="11"/>
      <c r="AO81" s="11"/>
      <c r="AP81" s="11"/>
      <c r="AQ81" s="134"/>
      <c r="AR81" s="176"/>
      <c r="AS81" s="175">
        <v>1</v>
      </c>
      <c r="AT81" s="11"/>
      <c r="AU81" s="200" t="s">
        <v>139</v>
      </c>
      <c r="AV81" s="70"/>
      <c r="AW81" s="139" t="s">
        <v>37</v>
      </c>
      <c r="AX81" s="222"/>
    </row>
    <row r="82" spans="1:50" s="6" customFormat="1" ht="12.75">
      <c r="A82" s="28">
        <v>41936</v>
      </c>
      <c r="B82" s="160"/>
      <c r="D82" s="39"/>
      <c r="E82" s="32"/>
      <c r="F82" s="41">
        <v>7.44</v>
      </c>
      <c r="G82" s="63"/>
      <c r="H82" s="160"/>
      <c r="I82" s="85"/>
      <c r="J82" s="32"/>
      <c r="K82" s="32"/>
      <c r="L82" s="136"/>
      <c r="M82" s="136"/>
      <c r="N82" s="48"/>
      <c r="O82" s="83"/>
      <c r="P82" s="38"/>
      <c r="Q82" s="57"/>
      <c r="R82" s="160"/>
      <c r="S82" s="4">
        <v>0.29166666666666669</v>
      </c>
      <c r="T82" s="4">
        <v>0.45833333333333331</v>
      </c>
      <c r="U82" s="4">
        <f t="shared" si="7"/>
        <v>0.16666666666666663</v>
      </c>
      <c r="V82" s="2">
        <v>0.29166666666666669</v>
      </c>
      <c r="W82" s="142">
        <v>0.45833333333333331</v>
      </c>
      <c r="X82" s="2">
        <f>+W82-V82</f>
        <v>0.16666666666666663</v>
      </c>
      <c r="Y82" s="4"/>
      <c r="Z82" s="4"/>
      <c r="AA82" s="12"/>
      <c r="AB82" s="12">
        <v>33</v>
      </c>
      <c r="AC82" s="12"/>
      <c r="AD82" s="59"/>
      <c r="AE82" s="59">
        <v>33</v>
      </c>
      <c r="AF82" s="59">
        <v>10</v>
      </c>
      <c r="AG82" s="72"/>
      <c r="AH82" s="72"/>
      <c r="AI82" s="10"/>
      <c r="AJ82" s="10"/>
      <c r="AK82" s="10"/>
      <c r="AL82" s="11"/>
      <c r="AM82" s="11"/>
      <c r="AN82" s="11"/>
      <c r="AO82" s="11"/>
      <c r="AP82" s="11"/>
      <c r="AQ82" s="134"/>
      <c r="AR82" s="176"/>
      <c r="AS82" s="175"/>
      <c r="AT82" s="11"/>
      <c r="AU82" s="200" t="s">
        <v>140</v>
      </c>
      <c r="AV82" s="70"/>
      <c r="AW82" s="139" t="s">
        <v>38</v>
      </c>
      <c r="AX82" s="222"/>
    </row>
    <row r="83" spans="1:50" s="6" customFormat="1" ht="12.75">
      <c r="A83" s="28">
        <v>41937</v>
      </c>
      <c r="B83" s="160">
        <v>0.66666666666666663</v>
      </c>
      <c r="D83" s="39"/>
      <c r="E83" s="32">
        <v>7.65</v>
      </c>
      <c r="F83" s="41" t="s">
        <v>112</v>
      </c>
      <c r="G83" s="63"/>
      <c r="H83" s="160"/>
      <c r="I83" s="85"/>
      <c r="J83" s="32">
        <v>10.37</v>
      </c>
      <c r="K83" s="32"/>
      <c r="L83" s="136">
        <v>8.36</v>
      </c>
      <c r="M83" s="136"/>
      <c r="N83" s="48"/>
      <c r="O83" s="83"/>
      <c r="P83" s="38">
        <v>14.2</v>
      </c>
      <c r="Q83" s="57">
        <v>15.1</v>
      </c>
      <c r="R83" s="160"/>
      <c r="S83" s="4">
        <v>0.375</v>
      </c>
      <c r="T83" s="4">
        <v>0.5</v>
      </c>
      <c r="U83" s="4">
        <f t="shared" si="7"/>
        <v>0.125</v>
      </c>
      <c r="V83" s="2">
        <v>0.375</v>
      </c>
      <c r="W83" s="142">
        <v>0.5</v>
      </c>
      <c r="X83" s="2">
        <f t="shared" ref="X83" si="8">+W83-V83</f>
        <v>0.125</v>
      </c>
      <c r="Y83" s="4"/>
      <c r="Z83" s="4"/>
      <c r="AA83" s="12"/>
      <c r="AB83" s="12">
        <v>33</v>
      </c>
      <c r="AC83" s="12"/>
      <c r="AD83" s="59"/>
      <c r="AE83" s="59">
        <v>33</v>
      </c>
      <c r="AF83" s="59"/>
      <c r="AG83" s="72"/>
      <c r="AH83" s="72"/>
      <c r="AI83" s="10"/>
      <c r="AJ83" s="10"/>
      <c r="AK83" s="10"/>
      <c r="AL83" s="11"/>
      <c r="AM83" s="11"/>
      <c r="AN83" s="11"/>
      <c r="AO83" s="10">
        <v>0.66666666666666663</v>
      </c>
      <c r="AP83" s="10">
        <v>0.68611111111111101</v>
      </c>
      <c r="AQ83" s="171">
        <f>(AP83-AO83)*$Z$6</f>
        <v>27.999999999999901</v>
      </c>
      <c r="AR83" s="176">
        <f>AQ83*$AR$6</f>
        <v>1679.9999999999941</v>
      </c>
      <c r="AS83" s="175"/>
      <c r="AT83" s="11"/>
      <c r="AU83" s="200"/>
      <c r="AV83" s="70"/>
      <c r="AW83" s="139" t="s">
        <v>96</v>
      </c>
      <c r="AX83" s="222"/>
    </row>
    <row r="84" spans="1:50" s="6" customFormat="1" ht="12.75">
      <c r="A84" s="28">
        <v>41938</v>
      </c>
      <c r="B84" s="160"/>
      <c r="D84" s="39"/>
      <c r="E84" s="32"/>
      <c r="F84" s="41"/>
      <c r="G84" s="63"/>
      <c r="H84" s="160"/>
      <c r="I84" s="85"/>
      <c r="J84" s="32"/>
      <c r="K84" s="32"/>
      <c r="L84" s="136"/>
      <c r="M84" s="136"/>
      <c r="N84" s="48"/>
      <c r="O84" s="83"/>
      <c r="P84" s="38"/>
      <c r="Q84" s="57"/>
      <c r="R84" s="160"/>
      <c r="S84" s="4">
        <v>0.3576388888888889</v>
      </c>
      <c r="T84" s="4">
        <v>0.49305555555555558</v>
      </c>
      <c r="U84" s="4">
        <f t="shared" ref="U84:U85" si="9">+T84-S84</f>
        <v>0.13541666666666669</v>
      </c>
      <c r="V84" s="2">
        <v>0.3576388888888889</v>
      </c>
      <c r="W84" s="142">
        <v>0.49305555555555558</v>
      </c>
      <c r="X84" s="2">
        <f t="shared" ref="X84:X85" si="10">+W84-V84</f>
        <v>0.13541666666666669</v>
      </c>
      <c r="Y84" s="4"/>
      <c r="Z84" s="4"/>
      <c r="AA84" s="12"/>
      <c r="AB84" s="12">
        <v>33</v>
      </c>
      <c r="AC84" s="12"/>
      <c r="AD84" s="59"/>
      <c r="AE84" s="59">
        <v>33</v>
      </c>
      <c r="AF84" s="59"/>
      <c r="AG84" s="72"/>
      <c r="AH84" s="72"/>
      <c r="AI84" s="10"/>
      <c r="AJ84" s="10"/>
      <c r="AK84" s="10"/>
      <c r="AL84" s="11"/>
      <c r="AM84" s="11"/>
      <c r="AN84" s="11"/>
      <c r="AO84" s="11"/>
      <c r="AP84" s="11"/>
      <c r="AQ84" s="134"/>
      <c r="AR84" s="176"/>
      <c r="AS84" s="175"/>
      <c r="AT84" s="11"/>
      <c r="AU84" s="200"/>
      <c r="AV84" s="70"/>
      <c r="AW84" s="139" t="s">
        <v>39</v>
      </c>
      <c r="AX84" s="222"/>
    </row>
    <row r="85" spans="1:50" s="6" customFormat="1" ht="12.75">
      <c r="A85" s="28">
        <v>41939</v>
      </c>
      <c r="B85" s="160">
        <v>0.46180555555555558</v>
      </c>
      <c r="D85" s="39"/>
      <c r="E85" s="32"/>
      <c r="F85" s="41">
        <v>8.07</v>
      </c>
      <c r="G85" s="63"/>
      <c r="H85" s="160"/>
      <c r="I85" s="85"/>
      <c r="J85" s="32">
        <v>10.96</v>
      </c>
      <c r="K85" s="32"/>
      <c r="L85" s="136">
        <v>8.4</v>
      </c>
      <c r="M85" s="136"/>
      <c r="N85" s="48"/>
      <c r="O85" s="83"/>
      <c r="P85" s="38">
        <v>11.5</v>
      </c>
      <c r="Q85" s="57">
        <v>12.6</v>
      </c>
      <c r="R85" s="160"/>
      <c r="S85" s="4">
        <v>0.28472222222222221</v>
      </c>
      <c r="T85" s="4">
        <v>0.46180555555555558</v>
      </c>
      <c r="U85" s="4">
        <f t="shared" si="9"/>
        <v>0.17708333333333337</v>
      </c>
      <c r="V85" s="2">
        <v>0.28472222222222221</v>
      </c>
      <c r="W85" s="142">
        <v>0.46180555555555558</v>
      </c>
      <c r="X85" s="2">
        <f t="shared" si="10"/>
        <v>0.17708333333333337</v>
      </c>
      <c r="Y85" s="4"/>
      <c r="Z85" s="4"/>
      <c r="AA85" s="12"/>
      <c r="AB85" s="12">
        <v>33</v>
      </c>
      <c r="AC85" s="12"/>
      <c r="AD85" s="59"/>
      <c r="AE85" s="59">
        <v>33</v>
      </c>
      <c r="AF85" s="59"/>
      <c r="AG85" s="72"/>
      <c r="AH85" s="72"/>
      <c r="AI85" s="10"/>
      <c r="AJ85" s="10"/>
      <c r="AK85" s="10"/>
      <c r="AL85" s="11"/>
      <c r="AM85" s="11"/>
      <c r="AN85" s="11"/>
      <c r="AO85" s="11"/>
      <c r="AP85" s="11"/>
      <c r="AQ85" s="134"/>
      <c r="AR85" s="176"/>
      <c r="AS85" s="175"/>
      <c r="AT85" s="11"/>
      <c r="AU85" s="200"/>
      <c r="AV85" s="70"/>
      <c r="AW85" s="139" t="s">
        <v>97</v>
      </c>
      <c r="AX85" s="222" t="s">
        <v>40</v>
      </c>
    </row>
    <row r="86" spans="1:50" s="6" customFormat="1" ht="12.75">
      <c r="A86" s="28">
        <v>41940</v>
      </c>
      <c r="B86" s="160">
        <v>0.40972222222222227</v>
      </c>
      <c r="D86" s="39"/>
      <c r="E86" s="32"/>
      <c r="F86" s="41">
        <v>8.09</v>
      </c>
      <c r="G86" s="63"/>
      <c r="H86" s="160"/>
      <c r="I86" s="85"/>
      <c r="J86" s="32"/>
      <c r="K86" s="32"/>
      <c r="L86" s="136"/>
      <c r="M86" s="136"/>
      <c r="N86" s="48"/>
      <c r="O86" s="83"/>
      <c r="P86" s="38">
        <v>10</v>
      </c>
      <c r="Q86" s="57">
        <v>11.3</v>
      </c>
      <c r="R86" s="160"/>
      <c r="S86" s="4">
        <v>0.29166666666666669</v>
      </c>
      <c r="T86" s="4">
        <v>0.45833333333333331</v>
      </c>
      <c r="U86" s="4">
        <f t="shared" ref="U86:U87" si="11">+T86-S86</f>
        <v>0.16666666666666663</v>
      </c>
      <c r="V86" s="2">
        <v>0.29166666666666669</v>
      </c>
      <c r="W86" s="142">
        <v>0.45833333333333331</v>
      </c>
      <c r="X86" s="2">
        <f t="shared" ref="X86" si="12">+W86-V86</f>
        <v>0.16666666666666663</v>
      </c>
      <c r="Y86" s="4"/>
      <c r="Z86" s="4"/>
      <c r="AA86" s="12"/>
      <c r="AB86" s="12">
        <v>33</v>
      </c>
      <c r="AC86" s="12"/>
      <c r="AD86" s="59"/>
      <c r="AE86" s="59">
        <v>33</v>
      </c>
      <c r="AF86" s="59"/>
      <c r="AG86" s="72"/>
      <c r="AH86" s="72"/>
      <c r="AI86" s="10"/>
      <c r="AJ86" s="10"/>
      <c r="AK86" s="10"/>
      <c r="AL86" s="11"/>
      <c r="AM86" s="11"/>
      <c r="AN86" s="11"/>
      <c r="AO86" s="11"/>
      <c r="AP86" s="11"/>
      <c r="AQ86" s="134"/>
      <c r="AR86" s="176"/>
      <c r="AS86" s="175"/>
      <c r="AT86" s="11"/>
      <c r="AU86" s="200"/>
      <c r="AV86" s="70"/>
      <c r="AW86" s="139" t="s">
        <v>33</v>
      </c>
      <c r="AX86" s="222"/>
    </row>
    <row r="87" spans="1:50" s="6" customFormat="1" ht="12.75">
      <c r="A87" s="28">
        <v>41941</v>
      </c>
      <c r="B87" s="160">
        <v>0.4548611111111111</v>
      </c>
      <c r="D87" s="39"/>
      <c r="E87" s="32"/>
      <c r="F87" s="41">
        <v>8.06</v>
      </c>
      <c r="G87" s="63"/>
      <c r="H87" s="160"/>
      <c r="I87" s="85"/>
      <c r="J87" s="32"/>
      <c r="K87" s="32"/>
      <c r="L87" s="136"/>
      <c r="M87" s="136"/>
      <c r="N87" s="48"/>
      <c r="O87" s="83"/>
      <c r="P87" s="38">
        <v>15.7</v>
      </c>
      <c r="Q87" s="57">
        <v>14.5</v>
      </c>
      <c r="R87" s="160"/>
      <c r="S87" s="4">
        <v>0.28125</v>
      </c>
      <c r="T87" s="4">
        <v>0.44791666666666669</v>
      </c>
      <c r="U87" s="4">
        <f t="shared" si="11"/>
        <v>0.16666666666666669</v>
      </c>
      <c r="V87" s="2">
        <v>0.28125</v>
      </c>
      <c r="W87" s="142">
        <v>0.44791666666666669</v>
      </c>
      <c r="X87" s="2">
        <f>+W87-V87</f>
        <v>0.16666666666666669</v>
      </c>
      <c r="Y87" s="4">
        <v>0.45833333333333331</v>
      </c>
      <c r="Z87" s="4">
        <v>0.4597222222222222</v>
      </c>
      <c r="AA87" s="12">
        <f>(Z87-Y87)*$Z$6</f>
        <v>1.9999999999999929</v>
      </c>
      <c r="AB87" s="12">
        <v>33</v>
      </c>
      <c r="AC87" s="36">
        <f>AA87*AB87</f>
        <v>65.999999999999773</v>
      </c>
      <c r="AD87" s="59"/>
      <c r="AE87" s="59">
        <v>33</v>
      </c>
      <c r="AF87" s="59"/>
      <c r="AG87" s="72"/>
      <c r="AH87" s="72"/>
      <c r="AI87" s="10"/>
      <c r="AJ87" s="10"/>
      <c r="AK87" s="10"/>
      <c r="AL87" s="11"/>
      <c r="AM87" s="11"/>
      <c r="AN87" s="11"/>
      <c r="AO87" s="11"/>
      <c r="AP87" s="11"/>
      <c r="AQ87" s="134"/>
      <c r="AR87" s="176"/>
      <c r="AS87" s="175"/>
      <c r="AT87" s="11"/>
      <c r="AU87" s="200"/>
      <c r="AV87" s="70"/>
      <c r="AW87" s="139" t="s">
        <v>33</v>
      </c>
      <c r="AX87" s="222"/>
    </row>
    <row r="88" spans="1:50" s="6" customFormat="1" ht="12.75">
      <c r="A88" s="28">
        <v>41942</v>
      </c>
      <c r="B88" s="160">
        <v>0.40625</v>
      </c>
      <c r="D88" s="39"/>
      <c r="E88" s="32"/>
      <c r="F88" s="41">
        <v>8</v>
      </c>
      <c r="G88" s="63"/>
      <c r="H88" s="160"/>
      <c r="I88" s="85"/>
      <c r="J88" s="32"/>
      <c r="K88" s="32"/>
      <c r="L88" s="136"/>
      <c r="M88" s="136"/>
      <c r="N88" s="48"/>
      <c r="O88" s="83"/>
      <c r="P88" s="38">
        <v>19.3</v>
      </c>
      <c r="Q88" s="57">
        <v>16.7</v>
      </c>
      <c r="R88" s="160"/>
      <c r="S88" s="4">
        <v>0.28472222222222221</v>
      </c>
      <c r="T88" s="4">
        <v>0.4375</v>
      </c>
      <c r="U88" s="4">
        <f t="shared" ref="U88:U93" si="13">+T88-S88</f>
        <v>0.15277777777777779</v>
      </c>
      <c r="V88" s="2">
        <v>0.28472222222222221</v>
      </c>
      <c r="W88" s="142">
        <v>0.4375</v>
      </c>
      <c r="X88" s="2">
        <f t="shared" ref="X88:X93" si="14">+W88-V88</f>
        <v>0.15277777777777779</v>
      </c>
      <c r="Y88" s="4">
        <v>0.36805555555555558</v>
      </c>
      <c r="Z88" s="4">
        <v>0.36944444444444446</v>
      </c>
      <c r="AA88" s="12">
        <f>(Z88-Y88)*$Z$6</f>
        <v>1.9999999999999929</v>
      </c>
      <c r="AB88" s="12">
        <v>33</v>
      </c>
      <c r="AC88" s="36">
        <f>AA88*AB88</f>
        <v>65.999999999999773</v>
      </c>
      <c r="AD88" s="59"/>
      <c r="AE88" s="59">
        <v>33</v>
      </c>
      <c r="AF88" s="59"/>
      <c r="AG88" s="72"/>
      <c r="AH88" s="72"/>
      <c r="AI88" s="10"/>
      <c r="AJ88" s="10"/>
      <c r="AK88" s="10"/>
      <c r="AL88" s="11"/>
      <c r="AM88" s="11"/>
      <c r="AN88" s="11"/>
      <c r="AO88" s="11"/>
      <c r="AP88" s="11"/>
      <c r="AQ88" s="134"/>
      <c r="AR88" s="176"/>
      <c r="AS88" s="175"/>
      <c r="AT88" s="11"/>
      <c r="AU88" s="200"/>
      <c r="AV88" s="70"/>
      <c r="AW88" s="139" t="s">
        <v>33</v>
      </c>
      <c r="AX88" s="222"/>
    </row>
    <row r="89" spans="1:50" s="6" customFormat="1" ht="12.75">
      <c r="A89" s="28">
        <v>41943</v>
      </c>
      <c r="B89" s="160"/>
      <c r="D89" s="39"/>
      <c r="E89" s="32"/>
      <c r="F89" s="41"/>
      <c r="G89" s="63"/>
      <c r="H89" s="160"/>
      <c r="I89" s="85"/>
      <c r="J89" s="32"/>
      <c r="K89" s="32"/>
      <c r="L89" s="136"/>
      <c r="M89" s="136"/>
      <c r="N89" s="48"/>
      <c r="O89" s="83"/>
      <c r="P89" s="38"/>
      <c r="Q89" s="57"/>
      <c r="R89" s="160"/>
      <c r="S89" s="4">
        <v>0.41666666666666669</v>
      </c>
      <c r="T89" s="4">
        <v>0.58333333333333337</v>
      </c>
      <c r="U89" s="4">
        <f t="shared" si="13"/>
        <v>0.16666666666666669</v>
      </c>
      <c r="V89" s="2">
        <v>0.41666666666666669</v>
      </c>
      <c r="W89" s="142">
        <v>0.58333333333333337</v>
      </c>
      <c r="X89" s="2">
        <f t="shared" si="14"/>
        <v>0.16666666666666669</v>
      </c>
      <c r="Y89" s="4">
        <v>0.5</v>
      </c>
      <c r="Z89" s="4">
        <v>0.50138888888888888</v>
      </c>
      <c r="AA89" s="12">
        <f>(Z89-Y89)*$Z$6</f>
        <v>1.9999999999999929</v>
      </c>
      <c r="AB89" s="12">
        <v>33</v>
      </c>
      <c r="AC89" s="36">
        <f>AA89*AB89</f>
        <v>65.999999999999773</v>
      </c>
      <c r="AD89" s="59"/>
      <c r="AE89" s="59">
        <v>33</v>
      </c>
      <c r="AF89" s="59"/>
      <c r="AG89" s="72"/>
      <c r="AH89" s="72"/>
      <c r="AI89" s="10"/>
      <c r="AJ89" s="10"/>
      <c r="AK89" s="10"/>
      <c r="AL89" s="11"/>
      <c r="AM89" s="11"/>
      <c r="AN89" s="11"/>
      <c r="AO89" s="11"/>
      <c r="AP89" s="11"/>
      <c r="AQ89" s="134"/>
      <c r="AR89" s="176"/>
      <c r="AS89" s="175"/>
      <c r="AT89" s="11"/>
      <c r="AU89" s="200"/>
      <c r="AV89" s="70"/>
      <c r="AW89" s="139" t="s">
        <v>33</v>
      </c>
      <c r="AX89" s="222"/>
    </row>
    <row r="90" spans="1:50" s="6" customFormat="1" ht="12.75">
      <c r="A90" s="28">
        <v>41944</v>
      </c>
      <c r="B90" s="160"/>
      <c r="D90" s="39"/>
      <c r="E90" s="32"/>
      <c r="F90" s="41"/>
      <c r="G90" s="63"/>
      <c r="H90" s="160"/>
      <c r="I90" s="85"/>
      <c r="J90" s="32"/>
      <c r="K90" s="32"/>
      <c r="L90" s="136"/>
      <c r="M90" s="136"/>
      <c r="N90" s="48"/>
      <c r="O90" s="83"/>
      <c r="P90" s="38"/>
      <c r="Q90" s="57"/>
      <c r="R90" s="160"/>
      <c r="S90" s="4">
        <v>0.47222222222222227</v>
      </c>
      <c r="T90" s="4">
        <v>0.57638888888888895</v>
      </c>
      <c r="U90" s="4">
        <f t="shared" si="13"/>
        <v>0.10416666666666669</v>
      </c>
      <c r="V90" s="2">
        <v>0.47222222222222227</v>
      </c>
      <c r="W90" s="142">
        <v>0.57638888888888895</v>
      </c>
      <c r="X90" s="2">
        <f t="shared" si="14"/>
        <v>0.10416666666666669</v>
      </c>
      <c r="Y90" s="4">
        <v>0.51250000000000007</v>
      </c>
      <c r="Z90" s="4">
        <v>0.51388888888888895</v>
      </c>
      <c r="AA90" s="12">
        <f>(Z90-Y90)*$Z$6</f>
        <v>1.9999999999999929</v>
      </c>
      <c r="AB90" s="12">
        <v>33</v>
      </c>
      <c r="AC90" s="36">
        <f>AA90*AB90</f>
        <v>65.999999999999773</v>
      </c>
      <c r="AD90" s="59"/>
      <c r="AE90" s="59">
        <v>33</v>
      </c>
      <c r="AF90" s="59"/>
      <c r="AG90" s="72"/>
      <c r="AH90" s="72"/>
      <c r="AI90" s="10"/>
      <c r="AJ90" s="10"/>
      <c r="AK90" s="10"/>
      <c r="AL90" s="11"/>
      <c r="AM90" s="11"/>
      <c r="AN90" s="11"/>
      <c r="AO90" s="11"/>
      <c r="AP90" s="11"/>
      <c r="AQ90" s="134"/>
      <c r="AR90" s="176"/>
      <c r="AS90" s="175"/>
      <c r="AT90" s="11"/>
      <c r="AU90" s="200"/>
      <c r="AV90" s="70"/>
      <c r="AW90" s="139" t="s">
        <v>41</v>
      </c>
      <c r="AX90" s="222"/>
    </row>
    <row r="91" spans="1:50" s="181" customFormat="1" ht="12.75">
      <c r="A91" s="179">
        <v>41945</v>
      </c>
      <c r="B91" s="180">
        <v>0.64583333333333337</v>
      </c>
      <c r="D91" s="182"/>
      <c r="E91" s="183">
        <v>7.66</v>
      </c>
      <c r="F91" s="88"/>
      <c r="G91" s="89">
        <v>7.01</v>
      </c>
      <c r="H91" s="184"/>
      <c r="I91" s="185"/>
      <c r="J91" s="183">
        <v>9.8699999999999992</v>
      </c>
      <c r="K91" s="183"/>
      <c r="L91" s="186">
        <v>7.01</v>
      </c>
      <c r="M91" s="186"/>
      <c r="N91" s="187"/>
      <c r="O91" s="188"/>
      <c r="P91" s="94">
        <v>20</v>
      </c>
      <c r="Q91" s="95">
        <v>24.3</v>
      </c>
      <c r="R91" s="184"/>
      <c r="S91" s="96">
        <v>0.44444444444444442</v>
      </c>
      <c r="T91" s="96">
        <v>0.53125</v>
      </c>
      <c r="U91" s="96">
        <f t="shared" si="13"/>
        <v>8.680555555555558E-2</v>
      </c>
      <c r="V91" s="97">
        <v>0.44444444444444442</v>
      </c>
      <c r="W91" s="143">
        <v>0.53125</v>
      </c>
      <c r="X91" s="97">
        <f t="shared" si="14"/>
        <v>8.680555555555558E-2</v>
      </c>
      <c r="Y91" s="96">
        <v>0.44513888888888892</v>
      </c>
      <c r="Z91" s="96">
        <v>0.4465277777777778</v>
      </c>
      <c r="AA91" s="98">
        <f>(Z91-Y91)*$Z$6</f>
        <v>1.9999999999999929</v>
      </c>
      <c r="AB91" s="98">
        <v>33</v>
      </c>
      <c r="AC91" s="98">
        <f>AA91*AB91</f>
        <v>65.999999999999773</v>
      </c>
      <c r="AD91" s="99"/>
      <c r="AE91" s="99">
        <v>33</v>
      </c>
      <c r="AF91" s="99"/>
      <c r="AG91" s="100"/>
      <c r="AH91" s="100"/>
      <c r="AI91" s="101"/>
      <c r="AJ91" s="101"/>
      <c r="AK91" s="101"/>
      <c r="AL91" s="102"/>
      <c r="AM91" s="102"/>
      <c r="AN91" s="102"/>
      <c r="AO91" s="122">
        <v>0.65</v>
      </c>
      <c r="AP91" s="122">
        <v>0.66666666666666663</v>
      </c>
      <c r="AQ91" s="171">
        <f>(AP91-AO91)*$Z$6</f>
        <v>23.999999999999915</v>
      </c>
      <c r="AR91" s="189">
        <f>AQ91*$AR$6</f>
        <v>1439.999999999995</v>
      </c>
      <c r="AS91" s="190"/>
      <c r="AT91" s="102"/>
      <c r="AU91" s="205"/>
      <c r="AV91" s="103"/>
      <c r="AW91" s="191" t="s">
        <v>98</v>
      </c>
      <c r="AX91" s="223"/>
    </row>
    <row r="92" spans="1:50" s="6" customFormat="1" ht="12.75">
      <c r="A92" s="28">
        <v>41945</v>
      </c>
      <c r="B92" s="160"/>
      <c r="D92" s="39"/>
      <c r="E92" s="32"/>
      <c r="F92" s="41"/>
      <c r="G92" s="63"/>
      <c r="H92" s="160"/>
      <c r="I92" s="85"/>
      <c r="J92" s="32"/>
      <c r="K92" s="32"/>
      <c r="L92" s="136"/>
      <c r="M92" s="136"/>
      <c r="N92" s="48"/>
      <c r="O92" s="83"/>
      <c r="P92" s="38"/>
      <c r="Q92" s="57"/>
      <c r="R92" s="160"/>
      <c r="S92" s="4">
        <v>0.64722222222222225</v>
      </c>
      <c r="T92" s="4">
        <v>0.66527777777777775</v>
      </c>
      <c r="U92" s="4">
        <f t="shared" si="13"/>
        <v>1.8055555555555491E-2</v>
      </c>
      <c r="V92" s="2">
        <v>0.64722222222222225</v>
      </c>
      <c r="W92" s="142">
        <v>0.66527777777777775</v>
      </c>
      <c r="X92" s="2">
        <f t="shared" si="14"/>
        <v>1.8055555555555491E-2</v>
      </c>
      <c r="Y92" s="4"/>
      <c r="Z92" s="4"/>
      <c r="AA92" s="12"/>
      <c r="AB92" s="12"/>
      <c r="AC92" s="12"/>
      <c r="AD92" s="59"/>
      <c r="AE92" s="59"/>
      <c r="AF92" s="59"/>
      <c r="AG92" s="72"/>
      <c r="AH92" s="72"/>
      <c r="AI92" s="10"/>
      <c r="AJ92" s="10"/>
      <c r="AK92" s="10"/>
      <c r="AL92" s="11"/>
      <c r="AM92" s="11"/>
      <c r="AN92" s="11"/>
      <c r="AO92" s="10"/>
      <c r="AP92" s="10"/>
      <c r="AQ92" s="193"/>
      <c r="AR92" s="176"/>
      <c r="AS92" s="11"/>
      <c r="AT92" s="11"/>
      <c r="AU92" s="200"/>
      <c r="AV92" s="70"/>
      <c r="AW92" s="139"/>
      <c r="AX92" s="222"/>
    </row>
    <row r="93" spans="1:50" s="6" customFormat="1" ht="12.75">
      <c r="A93" s="28">
        <v>41946</v>
      </c>
      <c r="B93" s="160">
        <v>0.39930555555555558</v>
      </c>
      <c r="D93" s="39"/>
      <c r="E93" s="32"/>
      <c r="F93" s="41">
        <v>7.99</v>
      </c>
      <c r="G93" s="63"/>
      <c r="H93" s="160"/>
      <c r="I93" s="85"/>
      <c r="J93" s="32"/>
      <c r="K93" s="32"/>
      <c r="L93" s="136"/>
      <c r="M93" s="136"/>
      <c r="N93" s="48"/>
      <c r="O93" s="83"/>
      <c r="P93" s="38">
        <v>19.2</v>
      </c>
      <c r="Q93" s="57">
        <v>22.4</v>
      </c>
      <c r="R93" s="160"/>
      <c r="S93" s="4">
        <v>0.29166666666666669</v>
      </c>
      <c r="T93" s="4">
        <v>0.45833333333333331</v>
      </c>
      <c r="U93" s="4">
        <f t="shared" si="13"/>
        <v>0.16666666666666663</v>
      </c>
      <c r="V93" s="2">
        <v>0.29166666666666669</v>
      </c>
      <c r="W93" s="142">
        <v>0.45833333333333331</v>
      </c>
      <c r="X93" s="2">
        <f t="shared" si="14"/>
        <v>0.16666666666666663</v>
      </c>
      <c r="Y93" s="4">
        <v>0.39374999999999999</v>
      </c>
      <c r="Z93" s="4">
        <v>0.39513888888888887</v>
      </c>
      <c r="AA93" s="12">
        <f>(Z93-Y93)*$Z$6</f>
        <v>1.9999999999999929</v>
      </c>
      <c r="AB93" s="12">
        <v>33</v>
      </c>
      <c r="AC93" s="36">
        <f>AA93*AB93</f>
        <v>65.999999999999773</v>
      </c>
      <c r="AD93" s="59"/>
      <c r="AE93" s="59">
        <v>33</v>
      </c>
      <c r="AF93" s="59"/>
      <c r="AG93" s="72"/>
      <c r="AH93" s="72"/>
      <c r="AI93" s="10"/>
      <c r="AJ93" s="10"/>
      <c r="AK93" s="10"/>
      <c r="AL93" s="11"/>
      <c r="AM93" s="11"/>
      <c r="AN93" s="11"/>
      <c r="AO93" s="10"/>
      <c r="AP93" s="10"/>
      <c r="AQ93" s="193"/>
      <c r="AR93" s="176"/>
      <c r="AS93" s="11"/>
      <c r="AT93" s="11"/>
      <c r="AU93" s="200"/>
      <c r="AV93" s="70"/>
      <c r="AW93" s="139" t="s">
        <v>42</v>
      </c>
      <c r="AX93" s="222" t="s">
        <v>43</v>
      </c>
    </row>
    <row r="94" spans="1:50" s="6" customFormat="1" ht="12.75">
      <c r="A94" s="28">
        <v>41946</v>
      </c>
      <c r="B94" s="160">
        <v>0.46875</v>
      </c>
      <c r="D94" s="39"/>
      <c r="E94" s="32"/>
      <c r="F94" s="41"/>
      <c r="G94" s="63"/>
      <c r="H94" s="160"/>
      <c r="I94" s="85"/>
      <c r="J94" s="32">
        <v>8.7100000000000009</v>
      </c>
      <c r="K94" s="32"/>
      <c r="L94" s="136">
        <v>7.97</v>
      </c>
      <c r="M94" s="136"/>
      <c r="N94" s="48"/>
      <c r="O94" s="83"/>
      <c r="P94" s="38"/>
      <c r="Q94" s="57"/>
      <c r="R94" s="160"/>
      <c r="S94" s="4"/>
      <c r="T94" s="4"/>
      <c r="U94" s="4"/>
      <c r="V94" s="2"/>
      <c r="W94" s="142"/>
      <c r="X94" s="2"/>
      <c r="Y94" s="4"/>
      <c r="Z94" s="4"/>
      <c r="AA94" s="12"/>
      <c r="AB94" s="12"/>
      <c r="AC94" s="36"/>
      <c r="AD94" s="59"/>
      <c r="AE94" s="59"/>
      <c r="AF94" s="59"/>
      <c r="AG94" s="72"/>
      <c r="AH94" s="72"/>
      <c r="AI94" s="10"/>
      <c r="AJ94" s="10"/>
      <c r="AK94" s="10"/>
      <c r="AL94" s="11"/>
      <c r="AM94" s="11"/>
      <c r="AN94" s="11"/>
      <c r="AO94" s="10"/>
      <c r="AP94" s="10"/>
      <c r="AQ94" s="193"/>
      <c r="AR94" s="176"/>
      <c r="AS94" s="11"/>
      <c r="AT94" s="11"/>
      <c r="AU94" s="200"/>
      <c r="AV94" s="70"/>
      <c r="AW94" s="139"/>
      <c r="AX94" s="222"/>
    </row>
    <row r="95" spans="1:50" s="6" customFormat="1" ht="12.75">
      <c r="A95" s="28">
        <v>41947</v>
      </c>
      <c r="B95" s="160"/>
      <c r="D95" s="39"/>
      <c r="E95" s="32"/>
      <c r="F95" s="41">
        <v>8.0299999999999994</v>
      </c>
      <c r="G95" s="63"/>
      <c r="H95" s="160"/>
      <c r="I95" s="85"/>
      <c r="J95" s="32"/>
      <c r="K95" s="32"/>
      <c r="L95" s="136"/>
      <c r="M95" s="136"/>
      <c r="N95" s="48"/>
      <c r="O95" s="83"/>
      <c r="P95" s="38"/>
      <c r="Q95" s="57">
        <v>24.6</v>
      </c>
      <c r="R95" s="160"/>
      <c r="S95" s="4">
        <v>0.28125</v>
      </c>
      <c r="T95" s="4">
        <v>0.45833333333333331</v>
      </c>
      <c r="U95" s="4">
        <f t="shared" ref="U95" si="15">+T95-S95</f>
        <v>0.17708333333333331</v>
      </c>
      <c r="V95" s="2">
        <v>0.28125</v>
      </c>
      <c r="W95" s="142">
        <v>0.45833333333333331</v>
      </c>
      <c r="X95" s="2">
        <f t="shared" ref="X95" si="16">+W95-V95</f>
        <v>0.17708333333333331</v>
      </c>
      <c r="Y95" s="4">
        <v>0.38958333333333334</v>
      </c>
      <c r="Z95" s="4">
        <v>0.39097222222222222</v>
      </c>
      <c r="AA95" s="12">
        <f t="shared" ref="AA95:AA100" si="17">(Z95-Y95)*$Z$6</f>
        <v>1.9999999999999929</v>
      </c>
      <c r="AB95" s="12">
        <v>33</v>
      </c>
      <c r="AC95" s="36">
        <f t="shared" ref="AC95:AC100" si="18">AA95*AB95</f>
        <v>65.999999999999773</v>
      </c>
      <c r="AD95" s="59"/>
      <c r="AE95" s="59">
        <v>33</v>
      </c>
      <c r="AF95" s="59"/>
      <c r="AG95" s="72"/>
      <c r="AH95" s="72"/>
      <c r="AI95" s="10"/>
      <c r="AJ95" s="10"/>
      <c r="AK95" s="10"/>
      <c r="AL95" s="11"/>
      <c r="AM95" s="11"/>
      <c r="AN95" s="11"/>
      <c r="AO95" s="11"/>
      <c r="AP95" s="11"/>
      <c r="AQ95" s="11"/>
      <c r="AR95" s="11"/>
      <c r="AS95" s="11"/>
      <c r="AT95" s="11"/>
      <c r="AU95" s="200"/>
      <c r="AV95" s="70"/>
      <c r="AW95" s="139" t="s">
        <v>44</v>
      </c>
      <c r="AX95" s="222"/>
    </row>
    <row r="96" spans="1:50" s="6" customFormat="1" ht="12.75">
      <c r="A96" s="28">
        <v>41948</v>
      </c>
      <c r="B96" s="160">
        <v>0.35416666666666669</v>
      </c>
      <c r="C96" s="6" t="s">
        <v>131</v>
      </c>
      <c r="D96" s="39"/>
      <c r="E96" s="32">
        <v>7.01</v>
      </c>
      <c r="F96" s="41">
        <v>8.15</v>
      </c>
      <c r="G96" s="63">
        <v>6.63</v>
      </c>
      <c r="H96" s="160"/>
      <c r="I96" s="85"/>
      <c r="J96" s="32">
        <v>7.11</v>
      </c>
      <c r="K96" s="32"/>
      <c r="L96" s="136">
        <v>6.06</v>
      </c>
      <c r="M96" s="136"/>
      <c r="N96" s="48"/>
      <c r="O96" s="83"/>
      <c r="P96" s="38">
        <v>20.9</v>
      </c>
      <c r="Q96" s="57">
        <v>32.4</v>
      </c>
      <c r="R96" s="160"/>
      <c r="S96" s="4">
        <v>0.28125</v>
      </c>
      <c r="T96" s="4">
        <v>0.44791666666666669</v>
      </c>
      <c r="U96" s="4">
        <f t="shared" ref="U96:U101" si="19">+T96-S96</f>
        <v>0.16666666666666669</v>
      </c>
      <c r="V96" s="2">
        <v>0.28125</v>
      </c>
      <c r="W96" s="142">
        <v>0.44791666666666669</v>
      </c>
      <c r="X96" s="2">
        <f t="shared" ref="X96:X104" si="20">+W96-V96</f>
        <v>0.16666666666666669</v>
      </c>
      <c r="Y96" s="4">
        <v>0.46666666666666662</v>
      </c>
      <c r="Z96" s="4">
        <v>0.4694444444444445</v>
      </c>
      <c r="AA96" s="12">
        <f t="shared" si="17"/>
        <v>4.0000000000001457</v>
      </c>
      <c r="AB96" s="12">
        <v>33</v>
      </c>
      <c r="AC96" s="36">
        <f t="shared" si="18"/>
        <v>132.0000000000048</v>
      </c>
      <c r="AD96" s="59"/>
      <c r="AE96" s="59">
        <v>33</v>
      </c>
      <c r="AF96" s="59"/>
      <c r="AG96" s="72"/>
      <c r="AH96" s="72"/>
      <c r="AI96" s="10"/>
      <c r="AJ96" s="10"/>
      <c r="AK96" s="10">
        <v>1.3888888888888888E-2</v>
      </c>
      <c r="AL96" s="11"/>
      <c r="AM96" s="11"/>
      <c r="AN96" s="11"/>
      <c r="AO96" s="10">
        <v>0.34722222222222227</v>
      </c>
      <c r="AP96" s="10">
        <v>0.3833333333333333</v>
      </c>
      <c r="AQ96" s="193">
        <f>(AP96-AO96)*$Z$6</f>
        <v>51.999999999999893</v>
      </c>
      <c r="AR96" s="176">
        <f>AQ96*$AR$6</f>
        <v>3119.9999999999936</v>
      </c>
      <c r="AS96" s="11"/>
      <c r="AT96" s="11"/>
      <c r="AU96" s="200"/>
      <c r="AV96" s="70"/>
      <c r="AW96" s="139" t="s">
        <v>99</v>
      </c>
      <c r="AX96" s="222"/>
    </row>
    <row r="97" spans="1:54" s="6" customFormat="1" ht="12.75">
      <c r="A97" s="28">
        <v>41949</v>
      </c>
      <c r="B97" s="160"/>
      <c r="D97" s="39"/>
      <c r="E97" s="195">
        <v>7.41</v>
      </c>
      <c r="F97" s="41"/>
      <c r="G97" s="63"/>
      <c r="H97" s="160"/>
      <c r="I97" s="85"/>
      <c r="J97" s="32"/>
      <c r="K97" s="32"/>
      <c r="L97" s="136"/>
      <c r="M97" s="136"/>
      <c r="N97" s="48"/>
      <c r="O97" s="83"/>
      <c r="P97" s="38"/>
      <c r="Q97" s="57">
        <v>21</v>
      </c>
      <c r="R97" s="160"/>
      <c r="S97" s="4">
        <v>0.46875</v>
      </c>
      <c r="T97" s="4">
        <v>0.63888888888888895</v>
      </c>
      <c r="U97" s="4">
        <f t="shared" si="19"/>
        <v>0.17013888888888895</v>
      </c>
      <c r="V97" s="2">
        <v>0.46875</v>
      </c>
      <c r="W97" s="142">
        <v>0.63888888888888895</v>
      </c>
      <c r="X97" s="2">
        <f t="shared" si="20"/>
        <v>0.17013888888888895</v>
      </c>
      <c r="Y97" s="4">
        <v>0.4458333333333333</v>
      </c>
      <c r="Z97" s="4">
        <v>0.44861111111111113</v>
      </c>
      <c r="AA97" s="12">
        <f t="shared" si="17"/>
        <v>4.0000000000000657</v>
      </c>
      <c r="AB97" s="12">
        <v>33</v>
      </c>
      <c r="AC97" s="36">
        <f t="shared" si="18"/>
        <v>132.00000000000216</v>
      </c>
      <c r="AD97" s="59"/>
      <c r="AE97" s="59">
        <v>33</v>
      </c>
      <c r="AF97" s="59"/>
      <c r="AG97" s="72"/>
      <c r="AH97" s="72"/>
      <c r="AI97" s="10"/>
      <c r="AJ97" s="10"/>
      <c r="AK97" s="10"/>
      <c r="AL97" s="11"/>
      <c r="AM97" s="11"/>
      <c r="AN97" s="11"/>
      <c r="AO97" s="11"/>
      <c r="AP97" s="11"/>
      <c r="AQ97" s="11"/>
      <c r="AR97" s="11"/>
      <c r="AS97" s="11"/>
      <c r="AT97" s="11"/>
      <c r="AU97" s="200" t="s">
        <v>165</v>
      </c>
      <c r="AV97" s="70"/>
      <c r="AW97" s="139" t="s">
        <v>44</v>
      </c>
      <c r="AX97" s="222"/>
    </row>
    <row r="98" spans="1:54" s="6" customFormat="1" ht="12.75">
      <c r="A98" s="28">
        <v>41950</v>
      </c>
      <c r="B98" s="160"/>
      <c r="D98" s="39"/>
      <c r="E98" s="195">
        <v>7.33</v>
      </c>
      <c r="F98" s="41">
        <v>8.07</v>
      </c>
      <c r="G98" s="63"/>
      <c r="H98" s="160"/>
      <c r="I98" s="85"/>
      <c r="J98" s="32"/>
      <c r="K98" s="32"/>
      <c r="L98" s="136"/>
      <c r="M98" s="136"/>
      <c r="N98" s="48"/>
      <c r="O98" s="83"/>
      <c r="P98" s="38"/>
      <c r="Q98" s="57">
        <v>21.1</v>
      </c>
      <c r="R98" s="160"/>
      <c r="S98" s="4">
        <v>0.29166666666666669</v>
      </c>
      <c r="T98" s="4">
        <v>0.46180555555555558</v>
      </c>
      <c r="U98" s="4">
        <f t="shared" si="19"/>
        <v>0.1701388888888889</v>
      </c>
      <c r="V98" s="2">
        <v>0.29166666666666669</v>
      </c>
      <c r="W98" s="142">
        <v>0.46180555555555558</v>
      </c>
      <c r="X98" s="2">
        <f t="shared" si="20"/>
        <v>0.1701388888888889</v>
      </c>
      <c r="Y98" s="4">
        <v>0.3527777777777778</v>
      </c>
      <c r="Z98" s="4">
        <v>0.35555555555555557</v>
      </c>
      <c r="AA98" s="12">
        <f t="shared" si="17"/>
        <v>3.9999999999999858</v>
      </c>
      <c r="AB98" s="12">
        <v>33</v>
      </c>
      <c r="AC98" s="12">
        <f t="shared" si="18"/>
        <v>131.99999999999955</v>
      </c>
      <c r="AD98" s="59">
        <v>2</v>
      </c>
      <c r="AE98" s="59">
        <v>33</v>
      </c>
      <c r="AF98" s="59">
        <f>AD98*AE98</f>
        <v>66</v>
      </c>
      <c r="AG98" s="72"/>
      <c r="AH98" s="72"/>
      <c r="AI98" s="10"/>
      <c r="AJ98" s="10"/>
      <c r="AK98" s="10"/>
      <c r="AL98" s="11"/>
      <c r="AM98" s="11"/>
      <c r="AN98" s="11"/>
      <c r="AO98" s="11"/>
      <c r="AP98" s="11"/>
      <c r="AQ98" s="11"/>
      <c r="AR98" s="11"/>
      <c r="AS98" s="11"/>
      <c r="AT98" s="11"/>
      <c r="AU98" s="200"/>
      <c r="AV98" s="70"/>
      <c r="AW98" s="139" t="s">
        <v>45</v>
      </c>
      <c r="AX98" s="222"/>
    </row>
    <row r="99" spans="1:54" s="6" customFormat="1" ht="12.75">
      <c r="A99" s="28">
        <v>41951</v>
      </c>
      <c r="B99" s="160"/>
      <c r="D99" s="39"/>
      <c r="E99" s="32"/>
      <c r="F99" s="41"/>
      <c r="G99" s="63"/>
      <c r="H99" s="160"/>
      <c r="I99" s="85"/>
      <c r="J99" s="32"/>
      <c r="K99" s="32"/>
      <c r="L99" s="136"/>
      <c r="M99" s="136"/>
      <c r="N99" s="48"/>
      <c r="O99" s="83"/>
      <c r="P99" s="38"/>
      <c r="Q99" s="57">
        <v>21.7</v>
      </c>
      <c r="R99" s="160"/>
      <c r="S99" s="4">
        <v>0.375</v>
      </c>
      <c r="T99" s="4">
        <v>0.51388888888888895</v>
      </c>
      <c r="U99" s="4">
        <f t="shared" si="19"/>
        <v>0.13888888888888895</v>
      </c>
      <c r="V99" s="2">
        <v>0.375</v>
      </c>
      <c r="W99" s="142">
        <v>0.51388888888888895</v>
      </c>
      <c r="X99" s="2">
        <f t="shared" si="20"/>
        <v>0.13888888888888895</v>
      </c>
      <c r="Y99" s="4">
        <v>0.46875</v>
      </c>
      <c r="Z99" s="4">
        <v>0.47152777777777777</v>
      </c>
      <c r="AA99" s="12">
        <f t="shared" si="17"/>
        <v>3.9999999999999858</v>
      </c>
      <c r="AB99" s="12">
        <v>33</v>
      </c>
      <c r="AC99" s="12">
        <f t="shared" si="18"/>
        <v>131.99999999999955</v>
      </c>
      <c r="AD99" s="59"/>
      <c r="AE99" s="59">
        <v>33</v>
      </c>
      <c r="AF99" s="59"/>
      <c r="AG99" s="72"/>
      <c r="AH99" s="72"/>
      <c r="AI99" s="10"/>
      <c r="AJ99" s="10"/>
      <c r="AK99" s="10"/>
      <c r="AL99" s="11"/>
      <c r="AM99" s="11"/>
      <c r="AN99" s="11"/>
      <c r="AO99" s="11"/>
      <c r="AP99" s="11"/>
      <c r="AQ99" s="11"/>
      <c r="AR99" s="11"/>
      <c r="AS99" s="11"/>
      <c r="AT99" s="11"/>
      <c r="AU99" s="200"/>
      <c r="AV99" s="70"/>
      <c r="AW99" s="139" t="s">
        <v>46</v>
      </c>
      <c r="AX99" s="222"/>
    </row>
    <row r="100" spans="1:54" s="6" customFormat="1" ht="12.75">
      <c r="A100" s="28">
        <v>41952</v>
      </c>
      <c r="B100" s="160"/>
      <c r="D100" s="39"/>
      <c r="E100" s="32"/>
      <c r="F100" s="41"/>
      <c r="G100" s="63"/>
      <c r="H100" s="160"/>
      <c r="I100" s="85"/>
      <c r="J100" s="32"/>
      <c r="K100" s="32"/>
      <c r="L100" s="136"/>
      <c r="M100" s="136"/>
      <c r="N100" s="48"/>
      <c r="O100" s="83"/>
      <c r="P100" s="38"/>
      <c r="Q100" s="57">
        <v>20.3</v>
      </c>
      <c r="R100" s="160"/>
      <c r="S100" s="4">
        <v>0.39930555555555558</v>
      </c>
      <c r="T100" s="4">
        <v>0.52777777777777779</v>
      </c>
      <c r="U100" s="4">
        <f t="shared" si="19"/>
        <v>0.12847222222222221</v>
      </c>
      <c r="V100" s="2">
        <v>0.39930555555555558</v>
      </c>
      <c r="W100" s="142">
        <v>0.52777777777777779</v>
      </c>
      <c r="X100" s="2">
        <f t="shared" si="20"/>
        <v>0.12847222222222221</v>
      </c>
      <c r="Y100" s="4">
        <v>0.44861111111111113</v>
      </c>
      <c r="Z100" s="4">
        <v>0.4513888888888889</v>
      </c>
      <c r="AA100" s="12">
        <f t="shared" si="17"/>
        <v>3.9999999999999858</v>
      </c>
      <c r="AB100" s="12">
        <v>33</v>
      </c>
      <c r="AC100" s="12">
        <f t="shared" si="18"/>
        <v>131.99999999999955</v>
      </c>
      <c r="AD100" s="59"/>
      <c r="AE100" s="59">
        <v>33</v>
      </c>
      <c r="AF100" s="59"/>
      <c r="AG100" s="72">
        <v>0.31597222222222221</v>
      </c>
      <c r="AH100" s="72"/>
      <c r="AI100" s="10">
        <v>0.31736111111111115</v>
      </c>
      <c r="AJ100" s="10">
        <v>0.32083333333333336</v>
      </c>
      <c r="AK100" s="196">
        <f>+AJ100-AI100</f>
        <v>3.4722222222222099E-3</v>
      </c>
      <c r="AL100" s="11"/>
      <c r="AM100" s="11"/>
      <c r="AN100" s="11"/>
      <c r="AO100" s="11"/>
      <c r="AP100" s="11"/>
      <c r="AQ100" s="11"/>
      <c r="AR100" s="11"/>
      <c r="AS100" s="11"/>
      <c r="AT100" s="11"/>
      <c r="AU100" s="200"/>
      <c r="AV100" s="70"/>
      <c r="AW100" s="139" t="s">
        <v>47</v>
      </c>
      <c r="AX100" s="222"/>
    </row>
    <row r="101" spans="1:54" s="6" customFormat="1" ht="12.75">
      <c r="A101" s="28">
        <v>41953</v>
      </c>
      <c r="B101" s="160">
        <v>0.47222222222222227</v>
      </c>
      <c r="D101" s="39"/>
      <c r="E101" s="32">
        <v>5.67</v>
      </c>
      <c r="F101" s="41">
        <v>8.0299999999999994</v>
      </c>
      <c r="G101" s="63"/>
      <c r="H101" s="160"/>
      <c r="I101" s="85"/>
      <c r="J101" s="32"/>
      <c r="K101" s="32"/>
      <c r="L101" s="136"/>
      <c r="M101" s="136"/>
      <c r="N101" s="48"/>
      <c r="O101" s="83"/>
      <c r="P101" s="38"/>
      <c r="Q101" s="57">
        <v>19.5</v>
      </c>
      <c r="R101" s="160"/>
      <c r="S101" s="4">
        <v>0.46527777777777773</v>
      </c>
      <c r="T101" s="4">
        <v>0.50347222222222221</v>
      </c>
      <c r="U101" s="4">
        <f t="shared" si="19"/>
        <v>3.8194444444444475E-2</v>
      </c>
      <c r="V101" s="2">
        <v>0.46527777777777773</v>
      </c>
      <c r="W101" s="142">
        <v>0.70138888888888884</v>
      </c>
      <c r="X101" s="2">
        <f t="shared" si="20"/>
        <v>0.2361111111111111</v>
      </c>
      <c r="Y101" s="4"/>
      <c r="Z101" s="4"/>
      <c r="AA101" s="12"/>
      <c r="AB101" s="12">
        <v>33</v>
      </c>
      <c r="AC101" s="12"/>
      <c r="AD101" s="59"/>
      <c r="AE101" s="59">
        <v>33</v>
      </c>
      <c r="AF101" s="59"/>
      <c r="AG101" s="72"/>
      <c r="AH101" s="72"/>
      <c r="AI101" s="10"/>
      <c r="AJ101" s="10"/>
      <c r="AK101" s="10"/>
      <c r="AL101" s="11"/>
      <c r="AM101" s="11"/>
      <c r="AN101" s="11"/>
      <c r="AO101" s="10">
        <v>0.47916666666666669</v>
      </c>
      <c r="AP101" s="10">
        <v>0.4916666666666667</v>
      </c>
      <c r="AQ101" s="193">
        <f>(AP101-AO101)*$Z$6</f>
        <v>18.000000000000014</v>
      </c>
      <c r="AR101" s="176">
        <f>AQ101*$AR$6</f>
        <v>1080.0000000000009</v>
      </c>
      <c r="AS101" s="11"/>
      <c r="AT101" s="11"/>
      <c r="AU101" s="200"/>
      <c r="AV101" s="70"/>
      <c r="AW101" s="139" t="s">
        <v>33</v>
      </c>
      <c r="AX101" s="222"/>
    </row>
    <row r="102" spans="1:54" s="6" customFormat="1" ht="12.75">
      <c r="A102" s="28">
        <v>41954</v>
      </c>
      <c r="B102" s="160"/>
      <c r="D102" s="39"/>
      <c r="E102" s="32"/>
      <c r="F102" s="41">
        <v>7.75</v>
      </c>
      <c r="G102" s="63"/>
      <c r="H102" s="160"/>
      <c r="I102" s="85"/>
      <c r="J102" s="32"/>
      <c r="K102" s="32"/>
      <c r="L102" s="136"/>
      <c r="M102" s="136"/>
      <c r="N102" s="48"/>
      <c r="O102" s="83"/>
      <c r="P102" s="38"/>
      <c r="Q102" s="57">
        <v>19.100000000000001</v>
      </c>
      <c r="R102" s="160"/>
      <c r="S102" s="4"/>
      <c r="T102" s="4"/>
      <c r="U102" s="4"/>
      <c r="V102" s="2">
        <v>0.375</v>
      </c>
      <c r="W102" s="142">
        <v>0.54166666666666663</v>
      </c>
      <c r="X102" s="2">
        <f t="shared" si="20"/>
        <v>0.16666666666666663</v>
      </c>
      <c r="Y102" s="4"/>
      <c r="Z102" s="4"/>
      <c r="AA102" s="12"/>
      <c r="AB102" s="12">
        <v>33</v>
      </c>
      <c r="AC102" s="12"/>
      <c r="AD102" s="59"/>
      <c r="AE102" s="59">
        <v>33</v>
      </c>
      <c r="AF102" s="59"/>
      <c r="AG102" s="72">
        <v>0.28819444444444448</v>
      </c>
      <c r="AH102" s="72"/>
      <c r="AI102" s="10">
        <v>0.28958333333333336</v>
      </c>
      <c r="AJ102" s="10">
        <v>0.2951388888888889</v>
      </c>
      <c r="AK102" s="10">
        <f>+AJ102-AI102</f>
        <v>5.5555555555555358E-3</v>
      </c>
      <c r="AL102" s="11"/>
      <c r="AM102" s="11"/>
      <c r="AN102" s="11"/>
      <c r="AO102" s="11"/>
      <c r="AP102" s="11"/>
      <c r="AQ102" s="11"/>
      <c r="AR102" s="11"/>
      <c r="AS102" s="11"/>
      <c r="AT102" s="11"/>
      <c r="AU102" s="200"/>
      <c r="AV102" s="70"/>
      <c r="AW102" s="139" t="s">
        <v>37</v>
      </c>
      <c r="AX102" s="222"/>
    </row>
    <row r="103" spans="1:54" s="6" customFormat="1" ht="12.75">
      <c r="A103" s="28">
        <v>41955</v>
      </c>
      <c r="B103" s="160"/>
      <c r="D103" s="39"/>
      <c r="E103" s="32"/>
      <c r="F103" s="41">
        <v>7.36</v>
      </c>
      <c r="G103" s="63"/>
      <c r="H103" s="160"/>
      <c r="I103" s="85"/>
      <c r="J103" s="32"/>
      <c r="K103" s="32"/>
      <c r="L103" s="136"/>
      <c r="M103" s="136"/>
      <c r="N103" s="48"/>
      <c r="O103" s="83"/>
      <c r="P103" s="38"/>
      <c r="Q103" s="57">
        <v>20.100000000000001</v>
      </c>
      <c r="R103" s="160"/>
      <c r="S103" s="4"/>
      <c r="T103" s="4"/>
      <c r="U103" s="4"/>
      <c r="V103" s="2">
        <v>0.29166666666666669</v>
      </c>
      <c r="W103" s="142">
        <v>0.41666666666666669</v>
      </c>
      <c r="X103" s="2">
        <f t="shared" si="20"/>
        <v>0.125</v>
      </c>
      <c r="Y103" s="4"/>
      <c r="Z103" s="4"/>
      <c r="AA103" s="12"/>
      <c r="AB103" s="12">
        <v>33</v>
      </c>
      <c r="AC103" s="12"/>
      <c r="AD103" s="59"/>
      <c r="AE103" s="59">
        <v>33</v>
      </c>
      <c r="AF103" s="59">
        <v>10</v>
      </c>
      <c r="AG103" s="72">
        <v>0.28819444444444448</v>
      </c>
      <c r="AH103" s="72"/>
      <c r="AI103" s="10">
        <v>0.28888888888888892</v>
      </c>
      <c r="AJ103" s="10">
        <v>0.2951388888888889</v>
      </c>
      <c r="AK103" s="10">
        <f>+AJ103-AI103</f>
        <v>6.2499999999999778E-3</v>
      </c>
      <c r="AL103" s="11"/>
      <c r="AM103" s="11"/>
      <c r="AN103" s="11"/>
      <c r="AO103" s="11"/>
      <c r="AP103" s="11"/>
      <c r="AQ103" s="11"/>
      <c r="AR103" s="11"/>
      <c r="AS103" s="11">
        <v>1</v>
      </c>
      <c r="AT103" s="11"/>
      <c r="AU103" s="200"/>
      <c r="AV103" s="70"/>
      <c r="AW103" s="139" t="s">
        <v>48</v>
      </c>
      <c r="AX103" s="222"/>
    </row>
    <row r="104" spans="1:54" s="6" customFormat="1" ht="12.75">
      <c r="A104" s="28">
        <v>41956</v>
      </c>
      <c r="B104" s="160"/>
      <c r="D104" s="39"/>
      <c r="E104" s="32"/>
      <c r="F104" s="41">
        <v>7.46</v>
      </c>
      <c r="G104" s="63"/>
      <c r="H104" s="160"/>
      <c r="I104" s="85"/>
      <c r="J104" s="32"/>
      <c r="K104" s="32"/>
      <c r="L104" s="136"/>
      <c r="M104" s="136"/>
      <c r="N104" s="48"/>
      <c r="O104" s="83"/>
      <c r="P104" s="38"/>
      <c r="Q104" s="57">
        <v>22.8</v>
      </c>
      <c r="R104" s="160"/>
      <c r="S104" s="4"/>
      <c r="T104" s="4"/>
      <c r="U104" s="4"/>
      <c r="V104" s="2">
        <v>0.28472222222222221</v>
      </c>
      <c r="W104" s="142">
        <v>0.42708333333333331</v>
      </c>
      <c r="X104" s="2">
        <f t="shared" si="20"/>
        <v>0.1423611111111111</v>
      </c>
      <c r="Y104" s="4"/>
      <c r="Z104" s="4"/>
      <c r="AA104" s="12"/>
      <c r="AB104" s="12">
        <v>33</v>
      </c>
      <c r="AC104" s="12"/>
      <c r="AD104" s="59"/>
      <c r="AE104" s="59">
        <v>33</v>
      </c>
      <c r="AF104" s="59"/>
      <c r="AG104" s="72">
        <v>0.32222222222222224</v>
      </c>
      <c r="AH104" s="72"/>
      <c r="AI104" s="10">
        <v>0.32430555555555557</v>
      </c>
      <c r="AJ104" s="10">
        <v>0.32847222222222222</v>
      </c>
      <c r="AK104" s="10">
        <f>+AJ104-AI104</f>
        <v>4.1666666666666519E-3</v>
      </c>
      <c r="AL104" s="11"/>
      <c r="AM104" s="11"/>
      <c r="AN104" s="11"/>
      <c r="AO104" s="11"/>
      <c r="AP104" s="11"/>
      <c r="AQ104" s="11"/>
      <c r="AR104" s="11"/>
      <c r="AS104" s="11"/>
      <c r="AT104" s="11"/>
      <c r="AU104" s="200"/>
      <c r="AV104" s="70"/>
      <c r="AW104" s="139" t="s">
        <v>100</v>
      </c>
      <c r="AX104" s="222"/>
    </row>
    <row r="105" spans="1:54" s="6" customFormat="1" ht="12.75">
      <c r="A105" s="28">
        <v>41957</v>
      </c>
      <c r="B105" s="160">
        <v>0.40972222222222227</v>
      </c>
      <c r="D105" s="39"/>
      <c r="E105" s="32"/>
      <c r="F105" s="41">
        <v>7.95</v>
      </c>
      <c r="G105" s="63"/>
      <c r="H105" s="160"/>
      <c r="I105" s="85"/>
      <c r="J105" s="32">
        <v>8.24</v>
      </c>
      <c r="K105" s="32">
        <v>90.4</v>
      </c>
      <c r="L105" s="197">
        <v>5.09</v>
      </c>
      <c r="M105" s="197">
        <v>57.3</v>
      </c>
      <c r="N105" s="48"/>
      <c r="O105" s="83"/>
      <c r="P105" s="38"/>
      <c r="Q105" s="198">
        <v>22.4</v>
      </c>
      <c r="R105" s="160"/>
      <c r="S105" s="4"/>
      <c r="T105" s="4"/>
      <c r="U105" s="4"/>
      <c r="V105" s="2">
        <v>0.28472222222222221</v>
      </c>
      <c r="W105" s="142">
        <v>0.4513888888888889</v>
      </c>
      <c r="X105" s="2">
        <f t="shared" ref="X105:X107" si="21">+W105-V105</f>
        <v>0.16666666666666669</v>
      </c>
      <c r="Y105" s="4"/>
      <c r="Z105" s="4"/>
      <c r="AA105" s="12"/>
      <c r="AB105" s="12">
        <v>33</v>
      </c>
      <c r="AC105" s="12"/>
      <c r="AD105" s="59"/>
      <c r="AE105" s="59">
        <v>33</v>
      </c>
      <c r="AF105" s="59"/>
      <c r="AG105" s="72">
        <v>0.28819444444444448</v>
      </c>
      <c r="AH105" s="72"/>
      <c r="AI105" s="10">
        <v>0.28958333333333336</v>
      </c>
      <c r="AJ105" s="10">
        <v>0.29305555555555557</v>
      </c>
      <c r="AK105" s="10">
        <f>+AJ105-AI105</f>
        <v>3.4722222222222099E-3</v>
      </c>
      <c r="AL105" s="11"/>
      <c r="AM105" s="11"/>
      <c r="AN105" s="11"/>
      <c r="AO105" s="11"/>
      <c r="AP105" s="11"/>
      <c r="AQ105" s="11"/>
      <c r="AR105" s="11"/>
      <c r="AS105" s="11"/>
      <c r="AT105" s="11"/>
      <c r="AU105" s="200"/>
      <c r="AV105" s="70"/>
      <c r="AW105" s="139" t="s">
        <v>101</v>
      </c>
      <c r="AX105" s="222"/>
    </row>
    <row r="106" spans="1:54" s="6" customFormat="1" ht="12.75">
      <c r="A106" s="28">
        <v>41957</v>
      </c>
      <c r="B106" s="160">
        <v>0.54861111111111105</v>
      </c>
      <c r="D106" s="39"/>
      <c r="E106" s="32"/>
      <c r="F106" s="41"/>
      <c r="G106" s="63"/>
      <c r="H106" s="160"/>
      <c r="I106" s="85"/>
      <c r="J106" s="32"/>
      <c r="K106" s="32">
        <v>87</v>
      </c>
      <c r="L106" s="136"/>
      <c r="M106" s="136">
        <v>90</v>
      </c>
      <c r="N106" s="48"/>
      <c r="O106" s="83"/>
      <c r="P106" s="38">
        <v>19.5</v>
      </c>
      <c r="Q106" s="57">
        <v>21</v>
      </c>
      <c r="R106" s="160"/>
      <c r="S106" s="4"/>
      <c r="T106" s="4"/>
      <c r="U106" s="4"/>
      <c r="V106" s="2"/>
      <c r="W106" s="142"/>
      <c r="X106" s="2"/>
      <c r="Y106" s="4"/>
      <c r="Z106" s="4"/>
      <c r="AA106" s="12"/>
      <c r="AB106" s="12"/>
      <c r="AC106" s="12"/>
      <c r="AD106" s="59"/>
      <c r="AE106" s="59"/>
      <c r="AF106" s="59"/>
      <c r="AG106" s="72"/>
      <c r="AH106" s="72"/>
      <c r="AI106" s="10"/>
      <c r="AJ106" s="10"/>
      <c r="AK106" s="10"/>
      <c r="AL106" s="11"/>
      <c r="AM106" s="11"/>
      <c r="AN106" s="11"/>
      <c r="AO106" s="11"/>
      <c r="AP106" s="11"/>
      <c r="AQ106" s="11"/>
      <c r="AR106" s="11"/>
      <c r="AS106" s="11"/>
      <c r="AT106" s="11"/>
      <c r="AU106" s="200"/>
      <c r="AV106" s="70"/>
      <c r="AW106" s="139"/>
      <c r="AX106" s="222"/>
    </row>
    <row r="107" spans="1:54" s="6" customFormat="1" ht="12.75">
      <c r="A107" s="28">
        <v>41958</v>
      </c>
      <c r="B107" s="160"/>
      <c r="D107" s="39"/>
      <c r="E107" s="32"/>
      <c r="F107" s="41"/>
      <c r="G107" s="63"/>
      <c r="H107" s="160"/>
      <c r="I107" s="85"/>
      <c r="J107" s="32"/>
      <c r="K107" s="32"/>
      <c r="L107" s="136"/>
      <c r="M107" s="136"/>
      <c r="N107" s="48"/>
      <c r="O107" s="83"/>
      <c r="P107" s="38">
        <v>21.7</v>
      </c>
      <c r="Q107" s="57">
        <v>22.13</v>
      </c>
      <c r="R107" s="160"/>
      <c r="S107" s="4"/>
      <c r="T107" s="4"/>
      <c r="U107" s="4"/>
      <c r="V107" s="2">
        <v>0.33333333333333331</v>
      </c>
      <c r="W107" s="142">
        <v>0.47569444444444442</v>
      </c>
      <c r="X107" s="2">
        <f t="shared" si="21"/>
        <v>0.1423611111111111</v>
      </c>
      <c r="Y107" s="4"/>
      <c r="Z107" s="4"/>
      <c r="AA107" s="12"/>
      <c r="AB107" s="12">
        <v>33</v>
      </c>
      <c r="AC107" s="12"/>
      <c r="AD107" s="59"/>
      <c r="AE107" s="59">
        <v>33</v>
      </c>
      <c r="AF107" s="59"/>
      <c r="AG107" s="72"/>
      <c r="AH107" s="72"/>
      <c r="AI107" s="10"/>
      <c r="AJ107" s="10"/>
      <c r="AK107" s="10"/>
      <c r="AL107" s="11"/>
      <c r="AM107" s="11"/>
      <c r="AN107" s="11"/>
      <c r="AO107" s="11"/>
      <c r="AP107" s="11"/>
      <c r="AQ107" s="11"/>
      <c r="AR107" s="11"/>
      <c r="AS107" s="11"/>
      <c r="AT107" s="11"/>
      <c r="AU107" s="200"/>
      <c r="AV107" s="70"/>
      <c r="AW107" s="139" t="s">
        <v>49</v>
      </c>
      <c r="AX107" s="222"/>
    </row>
    <row r="108" spans="1:54" s="6" customFormat="1" ht="12.75">
      <c r="A108" s="28">
        <v>41959</v>
      </c>
      <c r="B108" s="160"/>
      <c r="D108" s="39"/>
      <c r="E108" s="32"/>
      <c r="F108" s="41"/>
      <c r="G108" s="63"/>
      <c r="H108" s="160"/>
      <c r="I108" s="85"/>
      <c r="J108" s="32"/>
      <c r="K108" s="32"/>
      <c r="L108" s="136"/>
      <c r="M108" s="136"/>
      <c r="N108" s="48"/>
      <c r="O108" s="83"/>
      <c r="P108" s="62">
        <v>21.7</v>
      </c>
      <c r="Q108" s="198">
        <v>22.13</v>
      </c>
      <c r="R108" s="160"/>
      <c r="S108" s="4"/>
      <c r="T108" s="4"/>
      <c r="U108" s="4"/>
      <c r="V108" s="2">
        <v>0.35069444444444442</v>
      </c>
      <c r="W108" s="142">
        <v>0.47569444444444442</v>
      </c>
      <c r="X108" s="2">
        <f t="shared" ref="X108:X109" si="22">+W108-V108</f>
        <v>0.125</v>
      </c>
      <c r="Y108" s="4"/>
      <c r="Z108" s="4"/>
      <c r="AA108" s="12"/>
      <c r="AB108" s="12">
        <v>33</v>
      </c>
      <c r="AC108" s="12"/>
      <c r="AD108" s="59"/>
      <c r="AE108" s="59">
        <v>33</v>
      </c>
      <c r="AF108" s="59"/>
      <c r="AG108" s="72"/>
      <c r="AH108" s="72"/>
      <c r="AI108" s="10"/>
      <c r="AJ108" s="10"/>
      <c r="AK108" s="10"/>
      <c r="AL108" s="11"/>
      <c r="AM108" s="11"/>
      <c r="AN108" s="11"/>
      <c r="AO108" s="11"/>
      <c r="AP108" s="11"/>
      <c r="AQ108" s="11"/>
      <c r="AR108" s="11"/>
      <c r="AS108" s="11"/>
      <c r="AT108" s="11"/>
      <c r="AU108" s="200"/>
      <c r="AV108" s="70"/>
      <c r="AW108" s="139"/>
      <c r="AX108" s="222"/>
    </row>
    <row r="109" spans="1:54" s="8" customFormat="1">
      <c r="A109" s="28">
        <v>41960</v>
      </c>
      <c r="B109" s="160"/>
      <c r="C109" s="6"/>
      <c r="D109" s="39"/>
      <c r="E109" s="32"/>
      <c r="F109" s="41">
        <v>7.94</v>
      </c>
      <c r="G109" s="63"/>
      <c r="H109" s="160"/>
      <c r="I109" s="85"/>
      <c r="J109" s="32"/>
      <c r="K109" s="32"/>
      <c r="L109" s="136"/>
      <c r="M109" s="136"/>
      <c r="N109" s="48"/>
      <c r="O109" s="83"/>
      <c r="P109" s="38"/>
      <c r="Q109" s="57">
        <v>20.9</v>
      </c>
      <c r="R109" s="160"/>
      <c r="S109" s="4"/>
      <c r="T109" s="4"/>
      <c r="U109" s="4"/>
      <c r="V109" s="2">
        <v>0.27777777777777779</v>
      </c>
      <c r="W109" s="142">
        <v>0.44444444444444442</v>
      </c>
      <c r="X109" s="2">
        <f t="shared" si="22"/>
        <v>0.16666666666666663</v>
      </c>
      <c r="Y109" s="4"/>
      <c r="Z109" s="4"/>
      <c r="AA109" s="12"/>
      <c r="AB109" s="12">
        <v>33</v>
      </c>
      <c r="AC109" s="12"/>
      <c r="AD109" s="59"/>
      <c r="AE109" s="59">
        <v>33</v>
      </c>
      <c r="AF109" s="59"/>
      <c r="AG109" s="72">
        <v>0.28819444444444448</v>
      </c>
      <c r="AH109" s="72"/>
      <c r="AI109" s="10">
        <v>0.28958333333333336</v>
      </c>
      <c r="AJ109" s="10">
        <v>0.29652777777777778</v>
      </c>
      <c r="AK109" s="10">
        <f>+AJ109-AI109</f>
        <v>6.9444444444444198E-3</v>
      </c>
      <c r="AL109" s="11"/>
      <c r="AM109" s="11"/>
      <c r="AN109" s="11"/>
      <c r="AO109" s="11"/>
      <c r="AP109" s="11"/>
      <c r="AQ109" s="11"/>
      <c r="AR109" s="11"/>
      <c r="AS109" s="11"/>
      <c r="AT109" s="11"/>
      <c r="AU109" s="232" t="s">
        <v>183</v>
      </c>
      <c r="AV109" s="70"/>
      <c r="AW109" s="199" t="s">
        <v>37</v>
      </c>
      <c r="AX109" s="222"/>
      <c r="AZ109" s="6"/>
      <c r="BA109" s="6"/>
      <c r="BB109" s="6"/>
    </row>
    <row r="110" spans="1:54" s="8" customFormat="1">
      <c r="A110" s="28">
        <v>41961</v>
      </c>
      <c r="B110" s="160"/>
      <c r="C110" s="6"/>
      <c r="D110" s="39"/>
      <c r="E110" s="32"/>
      <c r="F110" s="41">
        <v>7.83</v>
      </c>
      <c r="G110" s="63"/>
      <c r="H110" s="160"/>
      <c r="I110" s="85"/>
      <c r="J110" s="32"/>
      <c r="K110" s="32"/>
      <c r="L110" s="136"/>
      <c r="M110" s="136"/>
      <c r="N110" s="48"/>
      <c r="O110" s="83"/>
      <c r="P110" s="38"/>
      <c r="Q110" s="57">
        <v>21.1</v>
      </c>
      <c r="R110" s="160"/>
      <c r="S110" s="4"/>
      <c r="T110" s="4"/>
      <c r="U110" s="4"/>
      <c r="V110" s="2">
        <v>0.28472222222222221</v>
      </c>
      <c r="W110" s="142">
        <v>0.4513888888888889</v>
      </c>
      <c r="X110" s="2">
        <f t="shared" ref="X110:X111" si="23">+W110-V110</f>
        <v>0.16666666666666669</v>
      </c>
      <c r="Y110" s="4"/>
      <c r="Z110" s="4"/>
      <c r="AA110" s="12"/>
      <c r="AB110" s="12">
        <v>33</v>
      </c>
      <c r="AC110" s="12"/>
      <c r="AD110" s="59"/>
      <c r="AE110" s="59">
        <v>33</v>
      </c>
      <c r="AF110" s="59"/>
      <c r="AG110" s="72">
        <v>0.28819444444444448</v>
      </c>
      <c r="AH110" s="72"/>
      <c r="AI110" s="10">
        <v>0.28888888888888892</v>
      </c>
      <c r="AJ110" s="10">
        <v>0.2902777777777778</v>
      </c>
      <c r="AK110" s="10">
        <f>+AJ110-AI110</f>
        <v>1.388888888888884E-3</v>
      </c>
      <c r="AL110" s="11"/>
      <c r="AM110" s="11"/>
      <c r="AN110" s="11"/>
      <c r="AO110" s="10">
        <v>0.44791666666666669</v>
      </c>
      <c r="AP110" s="10">
        <v>0.4680555555555555</v>
      </c>
      <c r="AQ110" s="193">
        <f>(AP110-AO110)*$Z$6</f>
        <v>28.999999999999897</v>
      </c>
      <c r="AR110" s="176">
        <f>AQ110*$AR$6</f>
        <v>1739.9999999999939</v>
      </c>
      <c r="AS110" s="11"/>
      <c r="AT110" s="11"/>
      <c r="AU110" s="200"/>
      <c r="AV110" s="70"/>
      <c r="AW110" s="199" t="s">
        <v>37</v>
      </c>
      <c r="AX110" s="222"/>
      <c r="AZ110" s="6"/>
      <c r="BA110" s="6"/>
      <c r="BB110" s="6"/>
    </row>
    <row r="111" spans="1:54" s="8" customFormat="1">
      <c r="A111" s="28">
        <v>41962</v>
      </c>
      <c r="B111" s="160">
        <v>0.375</v>
      </c>
      <c r="C111" s="6"/>
      <c r="D111" s="39"/>
      <c r="E111" s="195">
        <v>5.0599999999999996</v>
      </c>
      <c r="F111" s="208">
        <v>7.89</v>
      </c>
      <c r="G111" s="209">
        <v>6.22</v>
      </c>
      <c r="H111" s="160"/>
      <c r="I111" s="85"/>
      <c r="J111" s="195">
        <v>9.01</v>
      </c>
      <c r="K111" s="195">
        <v>95.6</v>
      </c>
      <c r="L111" s="197">
        <v>5.38</v>
      </c>
      <c r="M111" s="197">
        <v>59.1</v>
      </c>
      <c r="N111" s="48"/>
      <c r="O111" s="83"/>
      <c r="P111" s="38">
        <v>18.399999999999999</v>
      </c>
      <c r="Q111" s="57">
        <v>19.8</v>
      </c>
      <c r="R111" s="160"/>
      <c r="S111" s="4"/>
      <c r="T111" s="4"/>
      <c r="U111" s="4"/>
      <c r="V111" s="2">
        <v>0.28125</v>
      </c>
      <c r="W111" s="142">
        <v>0.4375</v>
      </c>
      <c r="X111" s="2">
        <f t="shared" si="23"/>
        <v>0.15625</v>
      </c>
      <c r="Y111" s="4"/>
      <c r="Z111" s="4"/>
      <c r="AA111" s="12"/>
      <c r="AB111" s="12">
        <v>33</v>
      </c>
      <c r="AC111" s="12"/>
      <c r="AD111" s="59"/>
      <c r="AE111" s="59">
        <v>33</v>
      </c>
      <c r="AF111" s="59"/>
      <c r="AG111" s="72">
        <v>0.28819444444444448</v>
      </c>
      <c r="AH111" s="72"/>
      <c r="AI111" s="10">
        <v>0.28958333333333336</v>
      </c>
      <c r="AJ111" s="10">
        <v>0.29097222222222224</v>
      </c>
      <c r="AK111" s="10">
        <f>+AJ111-AI111</f>
        <v>1.388888888888884E-3</v>
      </c>
      <c r="AL111" s="11"/>
      <c r="AM111" s="11"/>
      <c r="AN111" s="11"/>
      <c r="AO111" s="11"/>
      <c r="AP111" s="11"/>
      <c r="AQ111" s="11"/>
      <c r="AR111" s="11"/>
      <c r="AS111" s="11"/>
      <c r="AT111" s="11"/>
      <c r="AU111" s="210" t="s">
        <v>181</v>
      </c>
      <c r="AV111" s="70"/>
      <c r="AW111" s="199" t="s">
        <v>113</v>
      </c>
      <c r="AX111" s="222" t="s">
        <v>50</v>
      </c>
      <c r="AZ111" s="6"/>
      <c r="BA111" s="6"/>
      <c r="BB111" s="6"/>
    </row>
    <row r="112" spans="1:54" s="8" customFormat="1">
      <c r="A112" s="28">
        <v>41962</v>
      </c>
      <c r="B112" s="160">
        <v>0.4375</v>
      </c>
      <c r="C112" s="6"/>
      <c r="D112" s="39"/>
      <c r="E112" s="195"/>
      <c r="F112" s="211"/>
      <c r="G112" s="209">
        <v>6.65</v>
      </c>
      <c r="H112" s="212"/>
      <c r="I112" s="213"/>
      <c r="J112" s="195"/>
      <c r="K112" s="195"/>
      <c r="L112" s="197">
        <v>8.0500000000000007</v>
      </c>
      <c r="M112" s="197">
        <v>88.5</v>
      </c>
      <c r="N112" s="48"/>
      <c r="O112" s="83"/>
      <c r="P112" s="38"/>
      <c r="Q112" s="57">
        <v>20</v>
      </c>
      <c r="R112" s="160"/>
      <c r="S112" s="4"/>
      <c r="T112" s="4"/>
      <c r="U112" s="4"/>
      <c r="V112" s="2"/>
      <c r="W112" s="142"/>
      <c r="X112" s="2"/>
      <c r="Y112" s="4"/>
      <c r="Z112" s="4"/>
      <c r="AA112" s="12"/>
      <c r="AB112" s="12"/>
      <c r="AC112" s="12"/>
      <c r="AD112" s="59"/>
      <c r="AE112" s="59"/>
      <c r="AF112" s="59"/>
      <c r="AG112" s="72"/>
      <c r="AH112" s="72"/>
      <c r="AI112" s="10"/>
      <c r="AJ112" s="10"/>
      <c r="AK112" s="10"/>
      <c r="AL112" s="11"/>
      <c r="AM112" s="11"/>
      <c r="AN112" s="11"/>
      <c r="AO112" s="11"/>
      <c r="AP112" s="11"/>
      <c r="AQ112" s="11"/>
      <c r="AR112" s="11"/>
      <c r="AS112" s="11"/>
      <c r="AT112" s="11"/>
      <c r="AU112" s="210" t="s">
        <v>182</v>
      </c>
      <c r="AV112" s="70"/>
      <c r="AW112" s="199"/>
      <c r="AX112" s="222"/>
      <c r="AZ112" s="6"/>
      <c r="BA112" s="6"/>
      <c r="BB112" s="6"/>
    </row>
    <row r="113" spans="1:54" s="8" customFormat="1">
      <c r="A113" s="28">
        <v>41963</v>
      </c>
      <c r="B113" s="160">
        <v>0.65625</v>
      </c>
      <c r="C113" s="6"/>
      <c r="D113" s="39"/>
      <c r="E113" s="32">
        <v>6.94</v>
      </c>
      <c r="F113" s="41">
        <v>7.94</v>
      </c>
      <c r="G113" s="63">
        <v>7.47</v>
      </c>
      <c r="H113" s="160"/>
      <c r="I113" s="85"/>
      <c r="J113" s="32">
        <v>8.74</v>
      </c>
      <c r="K113" s="32">
        <v>92.2</v>
      </c>
      <c r="L113" s="136">
        <v>9.26</v>
      </c>
      <c r="M113" s="136">
        <v>102.8</v>
      </c>
      <c r="N113" s="48"/>
      <c r="O113" s="83"/>
      <c r="P113" s="38">
        <v>17.899999999999999</v>
      </c>
      <c r="Q113" s="57">
        <v>20.3</v>
      </c>
      <c r="R113" s="160"/>
      <c r="S113" s="4"/>
      <c r="T113" s="4"/>
      <c r="U113" s="4"/>
      <c r="V113" s="2">
        <v>0.28125</v>
      </c>
      <c r="W113" s="142">
        <v>0.4513888888888889</v>
      </c>
      <c r="X113" s="2">
        <f t="shared" ref="X113" si="24">+W113-V113</f>
        <v>0.1701388888888889</v>
      </c>
      <c r="Y113" s="4"/>
      <c r="Z113" s="4"/>
      <c r="AA113" s="12"/>
      <c r="AB113" s="12">
        <v>33</v>
      </c>
      <c r="AC113" s="12"/>
      <c r="AD113" s="59"/>
      <c r="AE113" s="59">
        <v>33</v>
      </c>
      <c r="AF113" s="59"/>
      <c r="AG113" s="72">
        <v>0.28819444444444448</v>
      </c>
      <c r="AH113" s="72"/>
      <c r="AI113" s="10">
        <v>0.28958333333333336</v>
      </c>
      <c r="AJ113" s="10">
        <v>0.29305555555555557</v>
      </c>
      <c r="AK113" s="10">
        <f>+AJ113-AI113</f>
        <v>3.4722222222222099E-3</v>
      </c>
      <c r="AL113" s="11"/>
      <c r="AM113" s="11"/>
      <c r="AN113" s="11"/>
      <c r="AO113" s="10">
        <v>0.47569444444444442</v>
      </c>
      <c r="AP113" s="10">
        <v>0.52430555555555558</v>
      </c>
      <c r="AQ113" s="193">
        <f>(AP113-AO113)*$Z$6</f>
        <v>70.000000000000071</v>
      </c>
      <c r="AR113" s="176">
        <f>AQ113*$AR$6</f>
        <v>4200.0000000000045</v>
      </c>
      <c r="AS113" s="11"/>
      <c r="AT113" s="11"/>
      <c r="AU113" s="200"/>
      <c r="AV113" s="70"/>
      <c r="AW113" s="199" t="s">
        <v>51</v>
      </c>
      <c r="AX113" s="222"/>
      <c r="AZ113" s="6"/>
      <c r="BA113" s="6"/>
      <c r="BB113" s="6"/>
    </row>
    <row r="114" spans="1:54" s="8" customFormat="1">
      <c r="A114" s="28">
        <v>41964</v>
      </c>
      <c r="B114" s="160"/>
      <c r="C114" s="6"/>
      <c r="D114" s="39"/>
      <c r="E114" s="32"/>
      <c r="F114" s="41">
        <v>8.01</v>
      </c>
      <c r="G114" s="63"/>
      <c r="H114" s="160"/>
      <c r="I114" s="85"/>
      <c r="J114" s="32"/>
      <c r="K114" s="32"/>
      <c r="L114" s="136"/>
      <c r="M114" s="136"/>
      <c r="N114" s="48"/>
      <c r="O114" s="83"/>
      <c r="P114" s="38"/>
      <c r="Q114" s="57">
        <v>19.2</v>
      </c>
      <c r="R114" s="160"/>
      <c r="S114" s="4"/>
      <c r="T114" s="4"/>
      <c r="U114" s="4"/>
      <c r="V114" s="2">
        <v>0.34722222222222227</v>
      </c>
      <c r="W114" s="142">
        <v>0.5</v>
      </c>
      <c r="X114" s="2">
        <f t="shared" ref="X114" si="25">+W114-V114</f>
        <v>0.15277777777777773</v>
      </c>
      <c r="Y114" s="4"/>
      <c r="Z114" s="4"/>
      <c r="AA114" s="12"/>
      <c r="AB114" s="12">
        <v>33</v>
      </c>
      <c r="AC114" s="12"/>
      <c r="AD114" s="59"/>
      <c r="AE114" s="59">
        <v>33</v>
      </c>
      <c r="AF114" s="59"/>
      <c r="AG114" s="72"/>
      <c r="AH114" s="72"/>
      <c r="AI114" s="10"/>
      <c r="AJ114" s="10"/>
      <c r="AK114" s="10"/>
      <c r="AL114" s="11"/>
      <c r="AM114" s="11"/>
      <c r="AN114" s="11"/>
      <c r="AO114" s="11"/>
      <c r="AP114" s="11"/>
      <c r="AQ114" s="11"/>
      <c r="AR114" s="11"/>
      <c r="AS114" s="11"/>
      <c r="AT114" s="11"/>
      <c r="AU114" s="200" t="s">
        <v>185</v>
      </c>
      <c r="AV114" s="70"/>
      <c r="AW114" s="199" t="s">
        <v>37</v>
      </c>
      <c r="AX114" s="222"/>
      <c r="AZ114" s="6"/>
      <c r="BA114" s="6"/>
      <c r="BB114" s="6"/>
    </row>
    <row r="115" spans="1:54" s="8" customFormat="1">
      <c r="A115" s="28">
        <v>41965</v>
      </c>
      <c r="B115" s="160"/>
      <c r="C115" s="6"/>
      <c r="D115" s="39"/>
      <c r="E115" s="32"/>
      <c r="F115" s="41"/>
      <c r="G115" s="63"/>
      <c r="H115" s="160"/>
      <c r="I115" s="85"/>
      <c r="J115" s="32"/>
      <c r="K115" s="32"/>
      <c r="L115" s="136"/>
      <c r="M115" s="136"/>
      <c r="N115" s="48"/>
      <c r="O115" s="83"/>
      <c r="P115" s="38"/>
      <c r="Q115" s="57">
        <v>20.6</v>
      </c>
      <c r="R115" s="160"/>
      <c r="S115" s="4"/>
      <c r="T115" s="4"/>
      <c r="U115" s="4"/>
      <c r="V115" s="2"/>
      <c r="W115" s="142"/>
      <c r="X115" s="2"/>
      <c r="Y115" s="4"/>
      <c r="Z115" s="4"/>
      <c r="AA115" s="12"/>
      <c r="AB115" s="12">
        <v>33</v>
      </c>
      <c r="AC115" s="12"/>
      <c r="AD115" s="59"/>
      <c r="AE115" s="59">
        <v>33</v>
      </c>
      <c r="AF115" s="59"/>
      <c r="AG115" s="72"/>
      <c r="AH115" s="72"/>
      <c r="AI115" s="10"/>
      <c r="AJ115" s="10"/>
      <c r="AK115" s="10"/>
      <c r="AL115" s="11"/>
      <c r="AM115" s="11"/>
      <c r="AN115" s="11"/>
      <c r="AO115" s="11"/>
      <c r="AP115" s="11"/>
      <c r="AQ115" s="11"/>
      <c r="AR115" s="11"/>
      <c r="AS115" s="11"/>
      <c r="AT115" s="11"/>
      <c r="AU115" s="200"/>
      <c r="AV115" s="70"/>
      <c r="AW115" s="199" t="s">
        <v>52</v>
      </c>
      <c r="AX115" s="222"/>
      <c r="AZ115" s="6"/>
      <c r="BA115" s="6"/>
      <c r="BB115" s="6"/>
    </row>
    <row r="116" spans="1:54" s="8" customFormat="1">
      <c r="A116" s="28">
        <v>41966</v>
      </c>
      <c r="B116" s="160"/>
      <c r="C116" s="6"/>
      <c r="D116" s="39"/>
      <c r="E116" s="32"/>
      <c r="F116" s="41"/>
      <c r="G116" s="63"/>
      <c r="H116" s="160"/>
      <c r="I116" s="85"/>
      <c r="J116" s="32"/>
      <c r="K116" s="32"/>
      <c r="L116" s="136"/>
      <c r="M116" s="136"/>
      <c r="N116" s="48"/>
      <c r="O116" s="83"/>
      <c r="P116" s="38"/>
      <c r="Q116" s="57">
        <v>20.7</v>
      </c>
      <c r="R116" s="160"/>
      <c r="S116" s="4"/>
      <c r="T116" s="4"/>
      <c r="U116" s="4"/>
      <c r="V116" s="2"/>
      <c r="W116" s="142"/>
      <c r="X116" s="2"/>
      <c r="Y116" s="4"/>
      <c r="Z116" s="4"/>
      <c r="AA116" s="12"/>
      <c r="AB116" s="12">
        <v>33</v>
      </c>
      <c r="AC116" s="12"/>
      <c r="AD116" s="59"/>
      <c r="AE116" s="59">
        <v>33</v>
      </c>
      <c r="AF116" s="59"/>
      <c r="AG116" s="72"/>
      <c r="AH116" s="72"/>
      <c r="AI116" s="10"/>
      <c r="AJ116" s="10"/>
      <c r="AK116" s="10"/>
      <c r="AL116" s="11"/>
      <c r="AM116" s="11"/>
      <c r="AN116" s="11"/>
      <c r="AO116" s="11"/>
      <c r="AP116" s="11"/>
      <c r="AQ116" s="11"/>
      <c r="AR116" s="11"/>
      <c r="AS116" s="11"/>
      <c r="AT116" s="11"/>
      <c r="AU116" s="200"/>
      <c r="AV116" s="70"/>
      <c r="AW116" s="199" t="s">
        <v>52</v>
      </c>
      <c r="AX116" s="222"/>
      <c r="AZ116" s="6"/>
      <c r="BA116" s="6"/>
      <c r="BB116" s="6"/>
    </row>
    <row r="117" spans="1:54" s="8" customFormat="1">
      <c r="A117" s="28">
        <v>41967</v>
      </c>
      <c r="B117" s="160">
        <v>0.2951388888888889</v>
      </c>
      <c r="C117" s="6"/>
      <c r="D117" s="39"/>
      <c r="E117" s="32"/>
      <c r="F117" s="41">
        <v>8.1300000000000008</v>
      </c>
      <c r="G117" s="63"/>
      <c r="H117" s="160"/>
      <c r="I117" s="85"/>
      <c r="J117" s="32">
        <v>9.48</v>
      </c>
      <c r="K117" s="32">
        <v>100.8</v>
      </c>
      <c r="L117" s="136">
        <v>6.12</v>
      </c>
      <c r="M117" s="136">
        <v>66.900000000000006</v>
      </c>
      <c r="N117" s="48"/>
      <c r="O117" s="83"/>
      <c r="P117" s="38">
        <v>19</v>
      </c>
      <c r="Q117" s="57">
        <v>19.8</v>
      </c>
      <c r="R117" s="160"/>
      <c r="S117" s="4"/>
      <c r="T117" s="4"/>
      <c r="U117" s="4"/>
      <c r="V117" s="2">
        <v>0.28472222222222221</v>
      </c>
      <c r="W117" s="142">
        <v>0.44097222222222227</v>
      </c>
      <c r="X117" s="2">
        <f t="shared" ref="X117:X121" si="26">+W117-V117</f>
        <v>0.15625000000000006</v>
      </c>
      <c r="Y117" s="4">
        <v>0.46875</v>
      </c>
      <c r="Z117" s="4">
        <v>0.4694444444444445</v>
      </c>
      <c r="AA117" s="12">
        <f t="shared" ref="AA117" si="27">(Z117-Y117)*$Z$6</f>
        <v>1.0000000000000764</v>
      </c>
      <c r="AB117" s="12">
        <v>33</v>
      </c>
      <c r="AC117" s="214">
        <f t="shared" ref="AC117" si="28">AA117*AB117</f>
        <v>33.000000000002522</v>
      </c>
      <c r="AD117" s="59"/>
      <c r="AE117" s="59">
        <v>33</v>
      </c>
      <c r="AF117" s="59"/>
      <c r="AG117" s="72">
        <v>0.28819444444444448</v>
      </c>
      <c r="AH117" s="72"/>
      <c r="AI117" s="10">
        <v>0</v>
      </c>
      <c r="AJ117" s="10">
        <v>0</v>
      </c>
      <c r="AK117" s="10">
        <f>+AJ117-AI117</f>
        <v>0</v>
      </c>
      <c r="AL117" s="11"/>
      <c r="AM117" s="11"/>
      <c r="AN117" s="11"/>
      <c r="AO117" s="10">
        <v>0.3125</v>
      </c>
      <c r="AP117" s="10">
        <v>0.40972222222222227</v>
      </c>
      <c r="AQ117" s="193">
        <f>(AP117-AO117)*$Z$6</f>
        <v>140.00000000000006</v>
      </c>
      <c r="AR117" s="176">
        <f>AQ117*$AR$6</f>
        <v>8400.0000000000036</v>
      </c>
      <c r="AS117" s="11"/>
      <c r="AT117" s="11"/>
      <c r="AU117" s="200"/>
      <c r="AV117" s="70"/>
      <c r="AW117" s="199" t="s">
        <v>102</v>
      </c>
      <c r="AX117" s="222" t="s">
        <v>53</v>
      </c>
      <c r="AZ117" s="6"/>
      <c r="BA117" s="6"/>
      <c r="BB117" s="6"/>
    </row>
    <row r="118" spans="1:54" s="8" customFormat="1">
      <c r="A118" s="28">
        <v>41967</v>
      </c>
      <c r="B118" s="160">
        <v>0.45833333333333331</v>
      </c>
      <c r="C118" s="6"/>
      <c r="D118" s="39"/>
      <c r="E118" s="32"/>
      <c r="F118" s="41"/>
      <c r="G118" s="63"/>
      <c r="H118" s="160"/>
      <c r="I118" s="85"/>
      <c r="J118" s="32"/>
      <c r="K118" s="32"/>
      <c r="L118" s="136"/>
      <c r="M118" s="136"/>
      <c r="N118" s="48"/>
      <c r="O118" s="83"/>
      <c r="P118" s="38"/>
      <c r="Q118" s="57"/>
      <c r="R118" s="160"/>
      <c r="S118" s="4"/>
      <c r="T118" s="4"/>
      <c r="U118" s="4"/>
      <c r="V118" s="2"/>
      <c r="W118" s="142"/>
      <c r="X118" s="2"/>
      <c r="Y118" s="4"/>
      <c r="Z118" s="4"/>
      <c r="AA118" s="12"/>
      <c r="AB118" s="12"/>
      <c r="AC118" s="12"/>
      <c r="AD118" s="59"/>
      <c r="AE118" s="59"/>
      <c r="AF118" s="59"/>
      <c r="AG118" s="72"/>
      <c r="AH118" s="72"/>
      <c r="AI118" s="10"/>
      <c r="AJ118" s="10"/>
      <c r="AK118" s="10"/>
      <c r="AL118" s="11"/>
      <c r="AM118" s="11"/>
      <c r="AN118" s="11"/>
      <c r="AO118" s="10"/>
      <c r="AP118" s="10"/>
      <c r="AQ118" s="193"/>
      <c r="AR118" s="176"/>
      <c r="AS118" s="11"/>
      <c r="AT118" s="11"/>
      <c r="AU118" s="200"/>
      <c r="AV118" s="70"/>
      <c r="AW118" s="199"/>
      <c r="AX118" s="222"/>
      <c r="AZ118" s="6"/>
      <c r="BA118" s="6"/>
      <c r="BB118" s="6"/>
    </row>
    <row r="119" spans="1:54" s="8" customFormat="1">
      <c r="A119" s="28">
        <v>41968</v>
      </c>
      <c r="B119" s="160"/>
      <c r="C119" s="6"/>
      <c r="D119" s="39"/>
      <c r="E119" s="32"/>
      <c r="F119" s="41">
        <v>8.09</v>
      </c>
      <c r="G119" s="63"/>
      <c r="H119" s="160"/>
      <c r="I119" s="85"/>
      <c r="J119" s="32"/>
      <c r="K119" s="32"/>
      <c r="L119" s="136"/>
      <c r="M119" s="136"/>
      <c r="N119" s="48"/>
      <c r="O119" s="83"/>
      <c r="P119" s="38"/>
      <c r="Q119" s="57">
        <v>16.899999999999999</v>
      </c>
      <c r="R119" s="160"/>
      <c r="S119" s="4">
        <v>0.39930555555555558</v>
      </c>
      <c r="T119" s="4">
        <v>0.41666666666666669</v>
      </c>
      <c r="U119" s="4">
        <f t="shared" ref="U119:U120" si="29">+T119-S119</f>
        <v>1.7361111111111105E-2</v>
      </c>
      <c r="V119" s="2">
        <v>0.37152777777777773</v>
      </c>
      <c r="W119" s="142">
        <v>0.54513888888888895</v>
      </c>
      <c r="X119" s="2">
        <f t="shared" si="26"/>
        <v>0.17361111111111122</v>
      </c>
      <c r="Y119" s="4">
        <v>0.37152777777777773</v>
      </c>
      <c r="Z119" s="4">
        <v>0.37222222222222223</v>
      </c>
      <c r="AA119" s="12">
        <f t="shared" ref="AA119" si="30">(Z119-Y119)*$Z$6</f>
        <v>1.0000000000000764</v>
      </c>
      <c r="AB119" s="12">
        <v>33</v>
      </c>
      <c r="AC119" s="214">
        <f t="shared" ref="AC119" si="31">AA119*AB119</f>
        <v>33.000000000002522</v>
      </c>
      <c r="AD119" s="59"/>
      <c r="AE119" s="59">
        <v>33</v>
      </c>
      <c r="AF119" s="59"/>
      <c r="AG119" s="72"/>
      <c r="AH119" s="72"/>
      <c r="AI119" s="10"/>
      <c r="AJ119" s="10"/>
      <c r="AK119" s="10"/>
      <c r="AL119" s="11"/>
      <c r="AM119" s="11"/>
      <c r="AN119" s="11"/>
      <c r="AO119" s="11"/>
      <c r="AP119" s="11"/>
      <c r="AQ119" s="11"/>
      <c r="AR119" s="11"/>
      <c r="AS119" s="11"/>
      <c r="AT119" s="11"/>
      <c r="AU119" s="200" t="s">
        <v>186</v>
      </c>
      <c r="AV119" s="70"/>
      <c r="AW119" s="199" t="s">
        <v>103</v>
      </c>
      <c r="AX119" s="222"/>
      <c r="AZ119" s="6"/>
      <c r="BA119" s="6"/>
      <c r="BB119" s="6"/>
    </row>
    <row r="120" spans="1:54" s="8" customFormat="1">
      <c r="A120" s="28">
        <v>41969</v>
      </c>
      <c r="B120" s="160"/>
      <c r="C120" s="6"/>
      <c r="D120" s="39"/>
      <c r="E120" s="32"/>
      <c r="F120" s="41">
        <v>8.1300000000000008</v>
      </c>
      <c r="G120" s="63"/>
      <c r="H120" s="160"/>
      <c r="I120" s="85"/>
      <c r="J120" s="32"/>
      <c r="K120" s="32"/>
      <c r="L120" s="136"/>
      <c r="M120" s="136"/>
      <c r="N120" s="48"/>
      <c r="O120" s="83"/>
      <c r="P120" s="38"/>
      <c r="Q120" s="57">
        <v>17.600000000000001</v>
      </c>
      <c r="R120" s="160"/>
      <c r="S120" s="4">
        <v>0.4548611111111111</v>
      </c>
      <c r="T120" s="4">
        <v>0.49652777777777773</v>
      </c>
      <c r="U120" s="4">
        <f t="shared" si="29"/>
        <v>4.166666666666663E-2</v>
      </c>
      <c r="V120" s="2">
        <v>0.4548611111111111</v>
      </c>
      <c r="W120" s="142">
        <v>0.63402777777777775</v>
      </c>
      <c r="X120" s="2">
        <f t="shared" si="26"/>
        <v>0.17916666666666664</v>
      </c>
      <c r="Y120" s="4">
        <v>0.4375</v>
      </c>
      <c r="Z120" s="4">
        <v>0.43888888888888888</v>
      </c>
      <c r="AA120" s="12">
        <f t="shared" ref="AA120" si="32">(Z120-Y120)*$Z$6</f>
        <v>1.9999999999999929</v>
      </c>
      <c r="AB120" s="12">
        <v>33</v>
      </c>
      <c r="AC120" s="215">
        <f t="shared" ref="AC120" si="33">AA120*AB120</f>
        <v>65.999999999999773</v>
      </c>
      <c r="AD120" s="59"/>
      <c r="AE120" s="59">
        <v>33</v>
      </c>
      <c r="AF120" s="59"/>
      <c r="AG120" s="72"/>
      <c r="AH120" s="72"/>
      <c r="AI120" s="10"/>
      <c r="AJ120" s="10"/>
      <c r="AK120" s="10"/>
      <c r="AL120" s="11"/>
      <c r="AM120" s="11"/>
      <c r="AN120" s="11"/>
      <c r="AO120" s="11"/>
      <c r="AP120" s="11"/>
      <c r="AQ120" s="11"/>
      <c r="AR120" s="11"/>
      <c r="AS120" s="11"/>
      <c r="AT120" s="11"/>
      <c r="AU120" s="200"/>
      <c r="AV120" s="70"/>
      <c r="AW120" s="199" t="s">
        <v>37</v>
      </c>
      <c r="AX120" s="222"/>
      <c r="AZ120" s="6"/>
      <c r="BA120" s="6"/>
      <c r="BB120" s="6"/>
    </row>
    <row r="121" spans="1:54" s="8" customFormat="1">
      <c r="A121" s="28">
        <v>41970</v>
      </c>
      <c r="B121" s="160"/>
      <c r="C121" s="6"/>
      <c r="D121" s="39"/>
      <c r="E121" s="32"/>
      <c r="F121" s="41">
        <v>7.96</v>
      </c>
      <c r="G121" s="63"/>
      <c r="H121" s="160"/>
      <c r="I121" s="85"/>
      <c r="J121" s="32"/>
      <c r="K121" s="32"/>
      <c r="L121" s="136"/>
      <c r="M121" s="136"/>
      <c r="N121" s="48"/>
      <c r="O121" s="83"/>
      <c r="P121" s="38"/>
      <c r="Q121" s="57">
        <v>21</v>
      </c>
      <c r="R121" s="160"/>
      <c r="S121" s="4">
        <v>0.4548611111111111</v>
      </c>
      <c r="T121" s="4">
        <v>0.49652777777777773</v>
      </c>
      <c r="U121" s="4">
        <f t="shared" ref="U121" si="34">+T121-S121</f>
        <v>4.166666666666663E-2</v>
      </c>
      <c r="V121" s="2">
        <v>0.4513888888888889</v>
      </c>
      <c r="W121" s="142">
        <v>0.56944444444444442</v>
      </c>
      <c r="X121" s="2">
        <f t="shared" si="26"/>
        <v>0.11805555555555552</v>
      </c>
      <c r="Y121" s="4">
        <v>0.4375</v>
      </c>
      <c r="Z121" s="4">
        <v>0.43888888888888888</v>
      </c>
      <c r="AA121" s="12">
        <f t="shared" ref="AA121" si="35">(Z121-Y121)*$Z$6</f>
        <v>1.9999999999999929</v>
      </c>
      <c r="AB121" s="12">
        <v>33</v>
      </c>
      <c r="AC121" s="215">
        <f t="shared" ref="AC121" si="36">AA121*AB121</f>
        <v>65.999999999999773</v>
      </c>
      <c r="AD121" s="59"/>
      <c r="AE121" s="59">
        <v>33</v>
      </c>
      <c r="AF121" s="59"/>
      <c r="AG121" s="72">
        <v>0.28819444444444448</v>
      </c>
      <c r="AH121" s="72"/>
      <c r="AI121" s="10">
        <v>0.28958333333333336</v>
      </c>
      <c r="AJ121" s="10">
        <v>0.29097222222222224</v>
      </c>
      <c r="AK121" s="10">
        <f>+AJ121-AI121</f>
        <v>1.388888888888884E-3</v>
      </c>
      <c r="AL121" s="11"/>
      <c r="AM121" s="11"/>
      <c r="AN121" s="11"/>
      <c r="AO121" s="11"/>
      <c r="AP121" s="11"/>
      <c r="AQ121" s="11"/>
      <c r="AR121" s="11"/>
      <c r="AS121" s="11"/>
      <c r="AT121" s="11"/>
      <c r="AU121" s="200"/>
      <c r="AV121" s="70"/>
      <c r="AW121" s="199" t="s">
        <v>37</v>
      </c>
      <c r="AX121" s="222"/>
      <c r="AZ121" s="6"/>
      <c r="BA121" s="6"/>
      <c r="BB121" s="6"/>
    </row>
    <row r="122" spans="1:54" s="8" customFormat="1">
      <c r="A122" s="28">
        <v>41971</v>
      </c>
      <c r="B122" s="160">
        <v>0.5</v>
      </c>
      <c r="C122" s="6"/>
      <c r="D122" s="39"/>
      <c r="E122" s="195">
        <v>6.99</v>
      </c>
      <c r="F122" s="41">
        <v>8.1199999999999992</v>
      </c>
      <c r="G122" s="63"/>
      <c r="H122" s="160"/>
      <c r="I122" s="85"/>
      <c r="J122" s="32"/>
      <c r="K122" s="32"/>
      <c r="L122" s="136"/>
      <c r="M122" s="136"/>
      <c r="N122" s="48"/>
      <c r="O122" s="83"/>
      <c r="P122" s="38"/>
      <c r="Q122" s="57">
        <v>20.7</v>
      </c>
      <c r="R122" s="160"/>
      <c r="S122" s="4">
        <v>0.40277777777777773</v>
      </c>
      <c r="T122" s="4">
        <v>0.44444444444444442</v>
      </c>
      <c r="U122" s="4">
        <f t="shared" ref="U122:U126" si="37">+T122-S122</f>
        <v>4.1666666666666685E-2</v>
      </c>
      <c r="V122" s="2">
        <v>0.38541666666666669</v>
      </c>
      <c r="W122" s="142">
        <v>0.55208333333333337</v>
      </c>
      <c r="X122" s="2">
        <f t="shared" ref="X122:X150" si="38">+W122-V122</f>
        <v>0.16666666666666669</v>
      </c>
      <c r="Y122" s="4">
        <v>0.40972222222222227</v>
      </c>
      <c r="Z122" s="4">
        <v>0.41111111111111115</v>
      </c>
      <c r="AA122" s="12">
        <f t="shared" ref="AA122:AA127" si="39">(Z122-Y122)*$Z$6</f>
        <v>1.9999999999999929</v>
      </c>
      <c r="AB122" s="12">
        <v>33</v>
      </c>
      <c r="AC122" s="215">
        <f t="shared" ref="AC122:AC127" si="40">AA122*AB122</f>
        <v>65.999999999999773</v>
      </c>
      <c r="AD122" s="59"/>
      <c r="AE122" s="59">
        <v>33</v>
      </c>
      <c r="AF122" s="59"/>
      <c r="AG122" s="72"/>
      <c r="AH122" s="72"/>
      <c r="AI122" s="10"/>
      <c r="AJ122" s="10"/>
      <c r="AK122" s="10"/>
      <c r="AL122" s="11"/>
      <c r="AM122" s="11"/>
      <c r="AN122" s="11"/>
      <c r="AO122" s="11"/>
      <c r="AP122" s="11"/>
      <c r="AQ122" s="11"/>
      <c r="AR122" s="11"/>
      <c r="AS122" s="11"/>
      <c r="AT122" s="11"/>
      <c r="AU122" s="200"/>
      <c r="AV122" s="70"/>
      <c r="AW122" s="199" t="s">
        <v>37</v>
      </c>
      <c r="AX122" s="222"/>
      <c r="AZ122" s="6"/>
      <c r="BA122" s="6"/>
      <c r="BB122" s="6"/>
    </row>
    <row r="123" spans="1:54" s="8" customFormat="1">
      <c r="A123" s="28">
        <v>41972</v>
      </c>
      <c r="B123" s="160"/>
      <c r="C123" s="6"/>
      <c r="D123" s="39"/>
      <c r="E123" s="32"/>
      <c r="F123" s="41"/>
      <c r="G123" s="63"/>
      <c r="H123" s="160"/>
      <c r="I123" s="85"/>
      <c r="J123" s="32"/>
      <c r="K123" s="32"/>
      <c r="L123" s="136"/>
      <c r="M123" s="136"/>
      <c r="N123" s="48"/>
      <c r="O123" s="83"/>
      <c r="P123" s="38"/>
      <c r="Q123" s="57">
        <v>21.2</v>
      </c>
      <c r="R123" s="160"/>
      <c r="S123" s="4">
        <v>0.47916666666666669</v>
      </c>
      <c r="T123" s="4">
        <v>0.5</v>
      </c>
      <c r="U123" s="4">
        <f t="shared" si="37"/>
        <v>2.0833333333333315E-2</v>
      </c>
      <c r="V123" s="2">
        <v>0.47916666666666669</v>
      </c>
      <c r="W123" s="142">
        <v>0.52083333333333337</v>
      </c>
      <c r="X123" s="2">
        <f t="shared" si="38"/>
        <v>4.1666666666666685E-2</v>
      </c>
      <c r="Y123" s="4">
        <v>0.48958333333333331</v>
      </c>
      <c r="Z123" s="4">
        <v>0.49027777777777781</v>
      </c>
      <c r="AA123" s="12">
        <f t="shared" si="39"/>
        <v>1.0000000000000764</v>
      </c>
      <c r="AB123" s="12">
        <v>33</v>
      </c>
      <c r="AC123" s="12">
        <f t="shared" si="40"/>
        <v>33.000000000002522</v>
      </c>
      <c r="AD123" s="59"/>
      <c r="AE123" s="59">
        <v>33</v>
      </c>
      <c r="AF123" s="59"/>
      <c r="AG123" s="72"/>
      <c r="AH123" s="72"/>
      <c r="AI123" s="10"/>
      <c r="AJ123" s="10"/>
      <c r="AK123" s="10"/>
      <c r="AL123" s="11"/>
      <c r="AM123" s="11"/>
      <c r="AN123" s="11"/>
      <c r="AO123" s="11"/>
      <c r="AP123" s="11"/>
      <c r="AQ123" s="11"/>
      <c r="AR123" s="11"/>
      <c r="AS123" s="11"/>
      <c r="AT123" s="11"/>
      <c r="AU123" s="200"/>
      <c r="AV123" s="70"/>
      <c r="AW123" s="199" t="s">
        <v>54</v>
      </c>
      <c r="AX123" s="222"/>
      <c r="AZ123" s="6"/>
      <c r="BA123" s="6"/>
      <c r="BB123" s="6"/>
    </row>
    <row r="124" spans="1:54" s="8" customFormat="1">
      <c r="A124" s="28">
        <v>41973</v>
      </c>
      <c r="B124" s="160"/>
      <c r="C124" s="6"/>
      <c r="D124" s="39"/>
      <c r="E124" s="32"/>
      <c r="F124" s="41"/>
      <c r="G124" s="63"/>
      <c r="H124" s="160"/>
      <c r="I124" s="85"/>
      <c r="J124" s="32"/>
      <c r="K124" s="32"/>
      <c r="L124" s="136"/>
      <c r="M124" s="136"/>
      <c r="N124" s="48"/>
      <c r="O124" s="83"/>
      <c r="P124" s="38"/>
      <c r="Q124" s="57">
        <v>21.5</v>
      </c>
      <c r="R124" s="160"/>
      <c r="S124" s="4">
        <v>0.43055555555555558</v>
      </c>
      <c r="T124" s="4">
        <v>0.45555555555555555</v>
      </c>
      <c r="U124" s="4">
        <f t="shared" si="37"/>
        <v>2.4999999999999967E-2</v>
      </c>
      <c r="V124" s="2">
        <v>0.43055555555555558</v>
      </c>
      <c r="W124" s="142">
        <v>0.47222222222222227</v>
      </c>
      <c r="X124" s="2">
        <f t="shared" si="38"/>
        <v>4.1666666666666685E-2</v>
      </c>
      <c r="Y124" s="4">
        <v>0.4375</v>
      </c>
      <c r="Z124" s="4">
        <v>0.4381944444444445</v>
      </c>
      <c r="AA124" s="12">
        <f t="shared" si="39"/>
        <v>1.0000000000000764</v>
      </c>
      <c r="AB124" s="12">
        <v>33</v>
      </c>
      <c r="AC124" s="215">
        <f t="shared" si="40"/>
        <v>33.000000000002522</v>
      </c>
      <c r="AD124" s="59"/>
      <c r="AE124" s="59">
        <v>33</v>
      </c>
      <c r="AF124" s="59"/>
      <c r="AG124" s="72"/>
      <c r="AH124" s="72"/>
      <c r="AI124" s="10"/>
      <c r="AJ124" s="10"/>
      <c r="AK124" s="10"/>
      <c r="AL124" s="11"/>
      <c r="AM124" s="11"/>
      <c r="AN124" s="11"/>
      <c r="AO124" s="11"/>
      <c r="AP124" s="11"/>
      <c r="AQ124" s="11"/>
      <c r="AR124" s="11"/>
      <c r="AS124" s="11"/>
      <c r="AT124" s="11"/>
      <c r="AU124" s="200"/>
      <c r="AV124" s="70"/>
      <c r="AW124" s="199" t="s">
        <v>54</v>
      </c>
      <c r="AX124" s="222"/>
      <c r="AZ124" s="6"/>
      <c r="BA124" s="6"/>
      <c r="BB124" s="6"/>
    </row>
    <row r="125" spans="1:54" s="8" customFormat="1">
      <c r="A125" s="28">
        <v>41974</v>
      </c>
      <c r="B125" s="160"/>
      <c r="C125" s="6"/>
      <c r="D125" s="39"/>
      <c r="E125" s="32"/>
      <c r="F125" s="41">
        <v>8.17</v>
      </c>
      <c r="G125" s="63"/>
      <c r="H125" s="160"/>
      <c r="I125" s="85"/>
      <c r="J125" s="32"/>
      <c r="K125" s="32"/>
      <c r="L125" s="136"/>
      <c r="M125" s="136"/>
      <c r="N125" s="48"/>
      <c r="O125" s="83"/>
      <c r="P125" s="38"/>
      <c r="Q125" s="57">
        <v>21</v>
      </c>
      <c r="R125" s="160"/>
      <c r="S125" s="4">
        <v>0.30555555555555552</v>
      </c>
      <c r="T125" s="4">
        <v>0.3263888888888889</v>
      </c>
      <c r="U125" s="4">
        <f t="shared" si="37"/>
        <v>2.083333333333337E-2</v>
      </c>
      <c r="V125" s="2">
        <v>0.30555555555555552</v>
      </c>
      <c r="W125" s="142">
        <v>0.47916666666666669</v>
      </c>
      <c r="X125" s="2">
        <f t="shared" si="38"/>
        <v>0.17361111111111116</v>
      </c>
      <c r="Y125" s="4">
        <v>0.37986111111111115</v>
      </c>
      <c r="Z125" s="4">
        <v>0.38055555555555554</v>
      </c>
      <c r="AA125" s="12">
        <f t="shared" si="39"/>
        <v>0.99999999999991651</v>
      </c>
      <c r="AB125" s="12">
        <v>33</v>
      </c>
      <c r="AC125" s="12">
        <f t="shared" si="40"/>
        <v>32.999999999997243</v>
      </c>
      <c r="AD125" s="59"/>
      <c r="AE125" s="59">
        <v>33</v>
      </c>
      <c r="AF125" s="59"/>
      <c r="AG125" s="72"/>
      <c r="AH125" s="72"/>
      <c r="AI125" s="10"/>
      <c r="AJ125" s="10"/>
      <c r="AK125" s="10"/>
      <c r="AL125" s="11"/>
      <c r="AM125" s="11"/>
      <c r="AN125" s="11"/>
      <c r="AO125" s="11"/>
      <c r="AP125" s="11"/>
      <c r="AQ125" s="11"/>
      <c r="AR125" s="11"/>
      <c r="AS125" s="11"/>
      <c r="AT125" s="11"/>
      <c r="AU125" s="200"/>
      <c r="AV125" s="216">
        <v>0.32653061224489099</v>
      </c>
      <c r="AW125" s="199" t="s">
        <v>37</v>
      </c>
      <c r="AX125" s="224" t="s">
        <v>55</v>
      </c>
      <c r="AZ125" s="6"/>
      <c r="BA125" s="6"/>
      <c r="BB125" s="6"/>
    </row>
    <row r="126" spans="1:54" s="8" customFormat="1">
      <c r="A126" s="28">
        <v>41975</v>
      </c>
      <c r="B126" s="160"/>
      <c r="C126" s="6"/>
      <c r="D126" s="39"/>
      <c r="E126" s="32"/>
      <c r="F126" s="41">
        <v>8.15</v>
      </c>
      <c r="G126" s="63"/>
      <c r="H126" s="160"/>
      <c r="I126" s="85"/>
      <c r="J126" s="32"/>
      <c r="K126" s="32"/>
      <c r="L126" s="136"/>
      <c r="M126" s="136"/>
      <c r="N126" s="48"/>
      <c r="O126" s="83"/>
      <c r="P126" s="38"/>
      <c r="Q126" s="57"/>
      <c r="R126" s="160"/>
      <c r="S126" s="4">
        <v>0.27777777777777779</v>
      </c>
      <c r="T126" s="4">
        <v>0.30208333333333331</v>
      </c>
      <c r="U126" s="4">
        <f t="shared" si="37"/>
        <v>2.4305555555555525E-2</v>
      </c>
      <c r="V126" s="2">
        <v>0.27777777777777779</v>
      </c>
      <c r="W126" s="142">
        <v>0.45833333333333331</v>
      </c>
      <c r="X126" s="2">
        <f t="shared" si="38"/>
        <v>0.18055555555555552</v>
      </c>
      <c r="Y126" s="4">
        <v>0.30277777777777776</v>
      </c>
      <c r="Z126" s="4">
        <v>0.3034722222222222</v>
      </c>
      <c r="AA126" s="12">
        <f t="shared" si="39"/>
        <v>0.99999999999999645</v>
      </c>
      <c r="AB126" s="12">
        <v>33</v>
      </c>
      <c r="AC126" s="12">
        <f t="shared" si="40"/>
        <v>32.999999999999886</v>
      </c>
      <c r="AD126" s="59"/>
      <c r="AE126" s="59">
        <v>33</v>
      </c>
      <c r="AF126" s="59"/>
      <c r="AG126" s="72">
        <v>0.28680555555555554</v>
      </c>
      <c r="AH126" s="72"/>
      <c r="AI126" s="10">
        <v>0</v>
      </c>
      <c r="AJ126" s="10">
        <v>0</v>
      </c>
      <c r="AK126" s="10">
        <f>+AJ126-AI126</f>
        <v>0</v>
      </c>
      <c r="AL126" s="11"/>
      <c r="AM126" s="11"/>
      <c r="AN126" s="11"/>
      <c r="AO126" s="11"/>
      <c r="AP126" s="11"/>
      <c r="AQ126" s="11"/>
      <c r="AR126" s="11"/>
      <c r="AS126" s="11"/>
      <c r="AT126" s="11"/>
      <c r="AU126" s="232" t="s">
        <v>189</v>
      </c>
      <c r="AV126" s="216"/>
      <c r="AW126" s="199" t="s">
        <v>37</v>
      </c>
      <c r="AX126" s="222"/>
      <c r="AZ126" s="6"/>
      <c r="BA126" s="6"/>
      <c r="BB126" s="6"/>
    </row>
    <row r="127" spans="1:54" s="8" customFormat="1">
      <c r="A127" s="28">
        <v>41976</v>
      </c>
      <c r="B127" s="160"/>
      <c r="C127" s="6"/>
      <c r="D127" s="39"/>
      <c r="E127" s="32"/>
      <c r="F127" s="41">
        <v>8.1199999999999992</v>
      </c>
      <c r="G127" s="63"/>
      <c r="H127" s="160"/>
      <c r="I127" s="85"/>
      <c r="J127" s="32"/>
      <c r="K127" s="32"/>
      <c r="L127" s="136"/>
      <c r="M127" s="136"/>
      <c r="N127" s="48"/>
      <c r="O127" s="83"/>
      <c r="P127" s="38"/>
      <c r="Q127" s="57">
        <v>19.600000000000001</v>
      </c>
      <c r="R127" s="160"/>
      <c r="S127" s="4"/>
      <c r="T127" s="4"/>
      <c r="U127" s="4"/>
      <c r="V127" s="2">
        <v>0.28125</v>
      </c>
      <c r="W127" s="142">
        <v>0.44791666666666669</v>
      </c>
      <c r="X127" s="2">
        <f t="shared" si="38"/>
        <v>0.16666666666666669</v>
      </c>
      <c r="Y127" s="4">
        <v>0.3354166666666667</v>
      </c>
      <c r="Z127" s="4">
        <v>0.33611111111111108</v>
      </c>
      <c r="AA127" s="12">
        <f t="shared" si="39"/>
        <v>0.99999999999991651</v>
      </c>
      <c r="AB127" s="12">
        <v>33</v>
      </c>
      <c r="AC127" s="12">
        <f t="shared" si="40"/>
        <v>32.999999999997243</v>
      </c>
      <c r="AD127" s="59"/>
      <c r="AE127" s="59">
        <v>33</v>
      </c>
      <c r="AF127" s="59"/>
      <c r="AG127" s="72"/>
      <c r="AH127" s="72"/>
      <c r="AI127" s="10"/>
      <c r="AJ127" s="10"/>
      <c r="AK127" s="10"/>
      <c r="AL127" s="11"/>
      <c r="AM127" s="11"/>
      <c r="AN127" s="11"/>
      <c r="AO127" s="11"/>
      <c r="AP127" s="11"/>
      <c r="AQ127" s="11"/>
      <c r="AR127" s="11"/>
      <c r="AS127" s="11"/>
      <c r="AT127" s="11"/>
      <c r="AU127" s="200" t="s">
        <v>187</v>
      </c>
      <c r="AV127" s="216"/>
      <c r="AW127" s="199" t="s">
        <v>37</v>
      </c>
      <c r="AX127" s="222"/>
      <c r="AZ127" s="6"/>
      <c r="BA127" s="6"/>
      <c r="BB127" s="6"/>
    </row>
    <row r="128" spans="1:54" s="8" customFormat="1">
      <c r="A128" s="28">
        <v>41977</v>
      </c>
      <c r="B128" s="160"/>
      <c r="C128" s="6"/>
      <c r="D128" s="39"/>
      <c r="E128" s="32" t="s">
        <v>188</v>
      </c>
      <c r="F128" s="41">
        <v>8.0299999999999994</v>
      </c>
      <c r="G128" s="63"/>
      <c r="H128" s="160"/>
      <c r="I128" s="85"/>
      <c r="J128" s="32"/>
      <c r="K128" s="32"/>
      <c r="L128" s="136"/>
      <c r="M128" s="136"/>
      <c r="N128" s="48"/>
      <c r="O128" s="83"/>
      <c r="P128" s="38"/>
      <c r="Q128" s="234" t="s">
        <v>114</v>
      </c>
      <c r="R128" s="160" t="s">
        <v>115</v>
      </c>
      <c r="S128" s="4"/>
      <c r="T128" s="4"/>
      <c r="U128" s="4"/>
      <c r="V128" s="2">
        <v>0.28472222222222221</v>
      </c>
      <c r="W128" s="142">
        <v>0.4548611111111111</v>
      </c>
      <c r="X128" s="2">
        <f t="shared" si="38"/>
        <v>0.1701388888888889</v>
      </c>
      <c r="Y128" s="4"/>
      <c r="Z128" s="4"/>
      <c r="AA128" s="12"/>
      <c r="AB128" s="12">
        <v>33</v>
      </c>
      <c r="AC128" s="12"/>
      <c r="AD128" s="59"/>
      <c r="AE128" s="59">
        <v>33</v>
      </c>
      <c r="AF128" s="59"/>
      <c r="AG128" s="72"/>
      <c r="AH128" s="72"/>
      <c r="AI128" s="10"/>
      <c r="AJ128" s="10"/>
      <c r="AK128" s="10"/>
      <c r="AL128" s="11"/>
      <c r="AM128" s="11"/>
      <c r="AN128" s="11"/>
      <c r="AO128" s="11"/>
      <c r="AP128" s="11"/>
      <c r="AQ128" s="11"/>
      <c r="AR128" s="11"/>
      <c r="AS128" s="11"/>
      <c r="AT128" s="11"/>
      <c r="AU128" s="200"/>
      <c r="AV128" s="216"/>
      <c r="AW128" s="199" t="s">
        <v>37</v>
      </c>
      <c r="AX128" s="222"/>
      <c r="AZ128" s="6"/>
      <c r="BA128" s="6"/>
      <c r="BB128" s="6"/>
    </row>
    <row r="129" spans="1:54" s="8" customFormat="1">
      <c r="A129" s="28">
        <v>41978</v>
      </c>
      <c r="B129" s="160"/>
      <c r="C129" s="6"/>
      <c r="D129" s="39"/>
      <c r="E129" s="32"/>
      <c r="F129" s="41">
        <v>8.1199999999999992</v>
      </c>
      <c r="G129" s="63"/>
      <c r="H129" s="160"/>
      <c r="I129" s="85"/>
      <c r="J129" s="32"/>
      <c r="K129" s="32"/>
      <c r="L129" s="136"/>
      <c r="M129" s="136"/>
      <c r="N129" s="48"/>
      <c r="O129" s="83"/>
      <c r="P129" s="38"/>
      <c r="Q129" s="57"/>
      <c r="R129" s="160"/>
      <c r="S129" s="4"/>
      <c r="T129" s="4"/>
      <c r="U129" s="4"/>
      <c r="V129" s="2">
        <v>0.27777777777777779</v>
      </c>
      <c r="W129" s="142">
        <v>0.4375</v>
      </c>
      <c r="X129" s="2">
        <f t="shared" si="38"/>
        <v>0.15972222222222221</v>
      </c>
      <c r="Y129" s="4"/>
      <c r="Z129" s="4"/>
      <c r="AA129" s="12"/>
      <c r="AB129" s="12">
        <v>33</v>
      </c>
      <c r="AC129" s="12"/>
      <c r="AD129" s="59"/>
      <c r="AE129" s="59">
        <v>33</v>
      </c>
      <c r="AF129" s="59">
        <v>18</v>
      </c>
      <c r="AG129" s="72"/>
      <c r="AH129" s="72"/>
      <c r="AI129" s="10"/>
      <c r="AJ129" s="10"/>
      <c r="AK129" s="10"/>
      <c r="AL129" s="11"/>
      <c r="AM129" s="11"/>
      <c r="AN129" s="11"/>
      <c r="AO129" s="11"/>
      <c r="AP129" s="11"/>
      <c r="AQ129" s="11"/>
      <c r="AR129" s="11"/>
      <c r="AS129" s="11"/>
      <c r="AT129" s="11"/>
      <c r="AU129" s="200"/>
      <c r="AV129" s="216"/>
      <c r="AW129" s="199" t="s">
        <v>56</v>
      </c>
      <c r="AX129" s="222"/>
      <c r="AZ129" s="6"/>
      <c r="BA129" s="6"/>
      <c r="BB129" s="6"/>
    </row>
    <row r="130" spans="1:54" s="8" customFormat="1">
      <c r="A130" s="28">
        <v>41979</v>
      </c>
      <c r="B130" s="160"/>
      <c r="C130" s="6"/>
      <c r="D130" s="39"/>
      <c r="E130" s="32"/>
      <c r="F130" s="41"/>
      <c r="G130" s="63"/>
      <c r="H130" s="160"/>
      <c r="I130" s="85"/>
      <c r="J130" s="32"/>
      <c r="K130" s="32"/>
      <c r="L130" s="136"/>
      <c r="M130" s="136"/>
      <c r="N130" s="48"/>
      <c r="O130" s="83"/>
      <c r="P130" s="38"/>
      <c r="Q130" s="57"/>
      <c r="R130" s="160"/>
      <c r="S130" s="4"/>
      <c r="T130" s="4"/>
      <c r="U130" s="4"/>
      <c r="V130" s="2">
        <v>0.47569444444444442</v>
      </c>
      <c r="W130" s="142">
        <v>0.63888888888888895</v>
      </c>
      <c r="X130" s="2">
        <f t="shared" si="38"/>
        <v>0.16319444444444453</v>
      </c>
      <c r="Y130" s="4"/>
      <c r="Z130" s="4"/>
      <c r="AA130" s="12"/>
      <c r="AB130" s="12">
        <v>33</v>
      </c>
      <c r="AC130" s="12"/>
      <c r="AD130" s="59"/>
      <c r="AE130" s="59">
        <v>33</v>
      </c>
      <c r="AF130" s="59"/>
      <c r="AG130" s="72"/>
      <c r="AH130" s="72"/>
      <c r="AI130" s="10"/>
      <c r="AJ130" s="10"/>
      <c r="AK130" s="10"/>
      <c r="AL130" s="11"/>
      <c r="AM130" s="11"/>
      <c r="AN130" s="11"/>
      <c r="AO130" s="11"/>
      <c r="AP130" s="11"/>
      <c r="AQ130" s="11"/>
      <c r="AR130" s="11"/>
      <c r="AS130" s="11"/>
      <c r="AT130" s="11"/>
      <c r="AU130" s="200"/>
      <c r="AV130" s="216"/>
      <c r="AW130" s="199" t="s">
        <v>37</v>
      </c>
      <c r="AX130" s="222"/>
      <c r="AZ130" s="6"/>
      <c r="BA130" s="6"/>
      <c r="BB130" s="6"/>
    </row>
    <row r="131" spans="1:54" s="8" customFormat="1">
      <c r="A131" s="28">
        <v>41980</v>
      </c>
      <c r="B131" s="160"/>
      <c r="C131" s="6"/>
      <c r="D131" s="39"/>
      <c r="E131" s="32"/>
      <c r="F131" s="41"/>
      <c r="G131" s="63"/>
      <c r="H131" s="160"/>
      <c r="I131" s="85"/>
      <c r="J131" s="32"/>
      <c r="K131" s="32"/>
      <c r="L131" s="136"/>
      <c r="M131" s="136"/>
      <c r="N131" s="48"/>
      <c r="O131" s="83"/>
      <c r="P131" s="38"/>
      <c r="Q131" s="57"/>
      <c r="R131" s="160"/>
      <c r="S131" s="4"/>
      <c r="T131" s="4"/>
      <c r="U131" s="4"/>
      <c r="V131" s="2">
        <v>0.37638888888888888</v>
      </c>
      <c r="W131" s="142">
        <v>0.53472222222222221</v>
      </c>
      <c r="X131" s="2">
        <f t="shared" si="38"/>
        <v>0.15833333333333333</v>
      </c>
      <c r="Y131" s="4"/>
      <c r="Z131" s="4"/>
      <c r="AA131" s="12"/>
      <c r="AB131" s="12">
        <v>33</v>
      </c>
      <c r="AC131" s="12"/>
      <c r="AD131" s="59"/>
      <c r="AE131" s="59">
        <v>33</v>
      </c>
      <c r="AF131" s="59"/>
      <c r="AG131" s="72"/>
      <c r="AH131" s="72"/>
      <c r="AI131" s="10"/>
      <c r="AJ131" s="10"/>
      <c r="AK131" s="10"/>
      <c r="AL131" s="11"/>
      <c r="AM131" s="11"/>
      <c r="AN131" s="11"/>
      <c r="AO131" s="11"/>
      <c r="AP131" s="11"/>
      <c r="AQ131" s="11"/>
      <c r="AR131" s="11"/>
      <c r="AS131" s="11"/>
      <c r="AT131" s="11"/>
      <c r="AU131" s="200"/>
      <c r="AV131" s="216"/>
      <c r="AW131" s="199" t="s">
        <v>57</v>
      </c>
      <c r="AX131" s="222"/>
      <c r="AZ131" s="6"/>
      <c r="BA131" s="6"/>
      <c r="BB131" s="6"/>
    </row>
    <row r="132" spans="1:54" s="8" customFormat="1">
      <c r="A132" s="28">
        <v>41981</v>
      </c>
      <c r="B132" s="160"/>
      <c r="C132" s="6"/>
      <c r="D132" s="39"/>
      <c r="E132" s="32"/>
      <c r="F132" s="41">
        <v>7.29</v>
      </c>
      <c r="G132" s="63"/>
      <c r="H132" s="160"/>
      <c r="I132" s="85"/>
      <c r="J132" s="32"/>
      <c r="K132" s="32"/>
      <c r="L132" s="136"/>
      <c r="M132" s="136"/>
      <c r="N132" s="48"/>
      <c r="O132" s="83"/>
      <c r="P132" s="38"/>
      <c r="Q132" s="57"/>
      <c r="R132" s="160"/>
      <c r="S132" s="4"/>
      <c r="T132" s="4"/>
      <c r="U132" s="4"/>
      <c r="V132" s="2">
        <v>0.28472222222222221</v>
      </c>
      <c r="W132" s="142">
        <v>0.4513888888888889</v>
      </c>
      <c r="X132" s="2">
        <f t="shared" si="38"/>
        <v>0.16666666666666669</v>
      </c>
      <c r="Y132" s="4"/>
      <c r="Z132" s="4"/>
      <c r="AA132" s="12"/>
      <c r="AB132" s="12">
        <v>33</v>
      </c>
      <c r="AC132" s="12"/>
      <c r="AD132" s="59"/>
      <c r="AE132" s="59">
        <v>33</v>
      </c>
      <c r="AF132" s="59"/>
      <c r="AG132" s="72">
        <v>0.28680555555555554</v>
      </c>
      <c r="AH132" s="72"/>
      <c r="AI132" s="10">
        <v>0.28819444444444448</v>
      </c>
      <c r="AJ132" s="10">
        <v>0.29097222222222224</v>
      </c>
      <c r="AK132" s="10">
        <f t="shared" ref="AK132:AK137" si="41">+AJ132-AI132</f>
        <v>2.7777777777777679E-3</v>
      </c>
      <c r="AL132" s="11"/>
      <c r="AM132" s="11"/>
      <c r="AN132" s="11"/>
      <c r="AO132" s="11"/>
      <c r="AP132" s="11"/>
      <c r="AQ132" s="11"/>
      <c r="AR132" s="11"/>
      <c r="AS132" s="11"/>
      <c r="AT132" s="11"/>
      <c r="AU132" s="200"/>
      <c r="AV132" s="216"/>
      <c r="AW132" s="199" t="s">
        <v>37</v>
      </c>
      <c r="AX132" s="222"/>
      <c r="AZ132" s="6"/>
      <c r="BA132" s="6"/>
      <c r="BB132" s="6"/>
    </row>
    <row r="133" spans="1:54" s="8" customFormat="1">
      <c r="A133" s="28">
        <v>41982</v>
      </c>
      <c r="B133" s="160"/>
      <c r="C133" s="6"/>
      <c r="D133" s="39"/>
      <c r="E133" s="32"/>
      <c r="F133" s="41">
        <v>7.72</v>
      </c>
      <c r="G133" s="63"/>
      <c r="H133" s="160"/>
      <c r="I133" s="85"/>
      <c r="J133" s="32"/>
      <c r="K133" s="32"/>
      <c r="L133" s="136"/>
      <c r="M133" s="136"/>
      <c r="N133" s="48"/>
      <c r="O133" s="83"/>
      <c r="P133" s="38"/>
      <c r="Q133" s="57"/>
      <c r="R133" s="160"/>
      <c r="S133" s="4"/>
      <c r="T133" s="4"/>
      <c r="U133" s="4"/>
      <c r="V133" s="2">
        <v>0.27777777777777779</v>
      </c>
      <c r="W133" s="142">
        <v>0.40277777777777773</v>
      </c>
      <c r="X133" s="2">
        <f t="shared" si="38"/>
        <v>0.12499999999999994</v>
      </c>
      <c r="Y133" s="4"/>
      <c r="Z133" s="4"/>
      <c r="AA133" s="12"/>
      <c r="AB133" s="12">
        <v>33</v>
      </c>
      <c r="AC133" s="12"/>
      <c r="AD133" s="59"/>
      <c r="AE133" s="59">
        <v>33</v>
      </c>
      <c r="AF133" s="59"/>
      <c r="AG133" s="72">
        <v>0.30902777777777779</v>
      </c>
      <c r="AH133" s="72"/>
      <c r="AI133" s="10">
        <v>0.31041666666666667</v>
      </c>
      <c r="AJ133" s="10">
        <v>0.31388888888888888</v>
      </c>
      <c r="AK133" s="10">
        <f t="shared" si="41"/>
        <v>3.4722222222222099E-3</v>
      </c>
      <c r="AL133" s="11"/>
      <c r="AM133" s="11"/>
      <c r="AN133" s="11"/>
      <c r="AO133" s="11"/>
      <c r="AP133" s="11"/>
      <c r="AQ133" s="11"/>
      <c r="AR133" s="11"/>
      <c r="AS133" s="11"/>
      <c r="AT133" s="11"/>
      <c r="AU133" s="200"/>
      <c r="AV133" s="216"/>
      <c r="AW133" s="199" t="s">
        <v>58</v>
      </c>
      <c r="AX133" s="222"/>
      <c r="AZ133" s="6"/>
      <c r="BA133" s="6"/>
      <c r="BB133" s="6"/>
    </row>
    <row r="134" spans="1:54" s="8" customFormat="1">
      <c r="A134" s="28">
        <v>41983</v>
      </c>
      <c r="B134" s="160"/>
      <c r="C134" s="6"/>
      <c r="D134" s="39"/>
      <c r="E134" s="32"/>
      <c r="F134" s="41">
        <v>7.62</v>
      </c>
      <c r="G134" s="63"/>
      <c r="H134" s="160"/>
      <c r="I134" s="85"/>
      <c r="J134" s="32"/>
      <c r="K134" s="32"/>
      <c r="L134" s="136"/>
      <c r="M134" s="136"/>
      <c r="N134" s="48"/>
      <c r="O134" s="83"/>
      <c r="P134" s="38"/>
      <c r="Q134" s="57"/>
      <c r="R134" s="160"/>
      <c r="S134" s="4"/>
      <c r="T134" s="4"/>
      <c r="U134" s="4"/>
      <c r="V134" s="2">
        <v>0.28472222222222221</v>
      </c>
      <c r="W134" s="142">
        <v>0.375</v>
      </c>
      <c r="X134" s="2">
        <f t="shared" si="38"/>
        <v>9.027777777777779E-2</v>
      </c>
      <c r="Y134" s="4"/>
      <c r="Z134" s="4"/>
      <c r="AA134" s="12"/>
      <c r="AB134" s="12">
        <v>33</v>
      </c>
      <c r="AC134" s="12"/>
      <c r="AD134" s="59"/>
      <c r="AE134" s="59">
        <v>33</v>
      </c>
      <c r="AF134" s="59">
        <v>20</v>
      </c>
      <c r="AG134" s="72">
        <v>0.44791666666666669</v>
      </c>
      <c r="AH134" s="72"/>
      <c r="AI134" s="10">
        <v>0.44930555555555557</v>
      </c>
      <c r="AJ134" s="10">
        <v>0.45347222222222222</v>
      </c>
      <c r="AK134" s="10">
        <f t="shared" si="41"/>
        <v>4.1666666666666519E-3</v>
      </c>
      <c r="AL134" s="11"/>
      <c r="AM134" s="11"/>
      <c r="AN134" s="11"/>
      <c r="AO134" s="11"/>
      <c r="AP134" s="11"/>
      <c r="AQ134" s="11"/>
      <c r="AR134" s="11">
        <v>8000</v>
      </c>
      <c r="AS134" s="11">
        <v>1</v>
      </c>
      <c r="AT134" s="11"/>
      <c r="AU134" s="200"/>
      <c r="AV134" s="216"/>
      <c r="AW134" s="199" t="s">
        <v>59</v>
      </c>
      <c r="AX134" s="222"/>
      <c r="AZ134" s="6"/>
      <c r="BA134" s="6"/>
      <c r="BB134" s="6"/>
    </row>
    <row r="135" spans="1:54" s="8" customFormat="1">
      <c r="A135" s="28">
        <v>41984</v>
      </c>
      <c r="B135" s="160"/>
      <c r="C135" s="6"/>
      <c r="D135" s="39"/>
      <c r="E135" s="32"/>
      <c r="F135" s="41">
        <v>7.74</v>
      </c>
      <c r="G135" s="63"/>
      <c r="H135" s="160"/>
      <c r="I135" s="85"/>
      <c r="J135" s="32"/>
      <c r="K135" s="32"/>
      <c r="L135" s="136"/>
      <c r="M135" s="136"/>
      <c r="N135" s="48"/>
      <c r="O135" s="83"/>
      <c r="P135" s="38"/>
      <c r="Q135" s="57"/>
      <c r="R135" s="160"/>
      <c r="S135" s="4"/>
      <c r="T135" s="4"/>
      <c r="U135" s="4"/>
      <c r="V135" s="2">
        <v>0.40277777777777773</v>
      </c>
      <c r="W135" s="142">
        <v>0.52777777777777779</v>
      </c>
      <c r="X135" s="2">
        <f t="shared" si="38"/>
        <v>0.12500000000000006</v>
      </c>
      <c r="Y135" s="4"/>
      <c r="Z135" s="4"/>
      <c r="AA135" s="12"/>
      <c r="AB135" s="12">
        <v>33</v>
      </c>
      <c r="AC135" s="12"/>
      <c r="AD135" s="59"/>
      <c r="AE135" s="59">
        <v>33</v>
      </c>
      <c r="AF135" s="59"/>
      <c r="AG135" s="72">
        <v>0.31944444444444448</v>
      </c>
      <c r="AH135" s="72"/>
      <c r="AI135" s="10">
        <v>0.32083333333333336</v>
      </c>
      <c r="AJ135" s="10">
        <v>0.32500000000000001</v>
      </c>
      <c r="AK135" s="10">
        <f t="shared" si="41"/>
        <v>4.1666666666666519E-3</v>
      </c>
      <c r="AL135" s="11"/>
      <c r="AM135" s="11">
        <v>20</v>
      </c>
      <c r="AN135" s="11"/>
      <c r="AO135" s="11"/>
      <c r="AP135" s="11"/>
      <c r="AQ135" s="11"/>
      <c r="AR135" s="11"/>
      <c r="AS135" s="11"/>
      <c r="AT135" s="11"/>
      <c r="AU135" s="200"/>
      <c r="AV135" s="216"/>
      <c r="AW135" s="199" t="s">
        <v>58</v>
      </c>
      <c r="AX135" s="222"/>
      <c r="AZ135" s="6"/>
      <c r="BA135" s="6"/>
      <c r="BB135" s="6"/>
    </row>
    <row r="136" spans="1:54" s="8" customFormat="1">
      <c r="A136" s="28">
        <v>41985</v>
      </c>
      <c r="B136" s="160"/>
      <c r="C136" s="6"/>
      <c r="D136" s="39"/>
      <c r="E136" s="32"/>
      <c r="F136" s="41">
        <v>7.43</v>
      </c>
      <c r="G136" s="63"/>
      <c r="H136" s="160"/>
      <c r="I136" s="85"/>
      <c r="J136" s="32"/>
      <c r="K136" s="32"/>
      <c r="L136" s="136"/>
      <c r="M136" s="136"/>
      <c r="N136" s="48"/>
      <c r="O136" s="83"/>
      <c r="P136" s="38"/>
      <c r="Q136" s="57"/>
      <c r="R136" s="160"/>
      <c r="S136" s="4"/>
      <c r="T136" s="4"/>
      <c r="U136" s="4"/>
      <c r="V136" s="2">
        <v>0.28125</v>
      </c>
      <c r="W136" s="142">
        <v>0.40277777777777773</v>
      </c>
      <c r="X136" s="2">
        <f t="shared" si="38"/>
        <v>0.12152777777777773</v>
      </c>
      <c r="Y136" s="4"/>
      <c r="Z136" s="4"/>
      <c r="AA136" s="12"/>
      <c r="AB136" s="12">
        <v>33</v>
      </c>
      <c r="AC136" s="12"/>
      <c r="AD136" s="59"/>
      <c r="AE136" s="59">
        <v>33</v>
      </c>
      <c r="AF136" s="59"/>
      <c r="AG136" s="72">
        <v>0.32291666666666669</v>
      </c>
      <c r="AH136" s="72"/>
      <c r="AI136" s="10">
        <v>0.32430555555555557</v>
      </c>
      <c r="AJ136" s="10">
        <v>0.32916666666666666</v>
      </c>
      <c r="AK136" s="10">
        <f t="shared" si="41"/>
        <v>4.8611111111110938E-3</v>
      </c>
      <c r="AL136" s="11"/>
      <c r="AM136" s="11">
        <v>20</v>
      </c>
      <c r="AN136" s="11"/>
      <c r="AO136" s="11"/>
      <c r="AP136" s="11"/>
      <c r="AQ136" s="11"/>
      <c r="AR136" s="11"/>
      <c r="AS136" s="11"/>
      <c r="AT136" s="11"/>
      <c r="AU136" s="200"/>
      <c r="AV136" s="216"/>
      <c r="AW136" s="199" t="s">
        <v>58</v>
      </c>
      <c r="AX136" s="222"/>
      <c r="AZ136" s="6"/>
      <c r="BA136" s="6"/>
      <c r="BB136" s="6"/>
    </row>
    <row r="137" spans="1:54" s="8" customFormat="1">
      <c r="A137" s="28">
        <v>41986</v>
      </c>
      <c r="B137" s="160"/>
      <c r="C137" s="6"/>
      <c r="D137" s="39"/>
      <c r="E137" s="32"/>
      <c r="F137" s="41"/>
      <c r="G137" s="63"/>
      <c r="H137" s="160"/>
      <c r="I137" s="85"/>
      <c r="J137" s="32"/>
      <c r="K137" s="32"/>
      <c r="L137" s="136"/>
      <c r="M137" s="136"/>
      <c r="N137" s="48"/>
      <c r="O137" s="83"/>
      <c r="P137" s="38"/>
      <c r="Q137" s="57"/>
      <c r="R137" s="160"/>
      <c r="S137" s="4"/>
      <c r="T137" s="4"/>
      <c r="U137" s="4"/>
      <c r="V137" s="2">
        <v>0.3888888888888889</v>
      </c>
      <c r="W137" s="142">
        <v>0.51388888888888895</v>
      </c>
      <c r="X137" s="2">
        <f t="shared" si="38"/>
        <v>0.12500000000000006</v>
      </c>
      <c r="Y137" s="4"/>
      <c r="Z137" s="4"/>
      <c r="AA137" s="12"/>
      <c r="AB137" s="12">
        <v>33</v>
      </c>
      <c r="AC137" s="12"/>
      <c r="AD137" s="59"/>
      <c r="AE137" s="59">
        <v>33</v>
      </c>
      <c r="AF137" s="59"/>
      <c r="AG137" s="72">
        <v>0.54166666666666663</v>
      </c>
      <c r="AH137" s="72"/>
      <c r="AI137" s="10">
        <v>0</v>
      </c>
      <c r="AJ137" s="10">
        <v>0</v>
      </c>
      <c r="AK137" s="10">
        <f t="shared" si="41"/>
        <v>0</v>
      </c>
      <c r="AL137" s="11"/>
      <c r="AM137" s="11"/>
      <c r="AN137" s="11"/>
      <c r="AO137" s="11"/>
      <c r="AP137" s="11"/>
      <c r="AQ137" s="11"/>
      <c r="AR137" s="11"/>
      <c r="AS137" s="11"/>
      <c r="AT137" s="11"/>
      <c r="AU137" s="200"/>
      <c r="AV137" s="216"/>
      <c r="AW137" s="199" t="s">
        <v>58</v>
      </c>
      <c r="AX137" s="222"/>
      <c r="AZ137" s="6"/>
      <c r="BA137" s="6"/>
      <c r="BB137" s="6"/>
    </row>
    <row r="138" spans="1:54" s="8" customFormat="1">
      <c r="A138" s="28">
        <v>41987</v>
      </c>
      <c r="B138" s="160"/>
      <c r="C138" s="6"/>
      <c r="D138" s="39"/>
      <c r="E138" s="32"/>
      <c r="F138" s="41"/>
      <c r="G138" s="63"/>
      <c r="H138" s="160"/>
      <c r="I138" s="85"/>
      <c r="J138" s="32"/>
      <c r="K138" s="32"/>
      <c r="L138" s="136"/>
      <c r="M138" s="136"/>
      <c r="N138" s="48"/>
      <c r="O138" s="83"/>
      <c r="P138" s="38"/>
      <c r="Q138" s="57"/>
      <c r="R138" s="160"/>
      <c r="S138" s="4"/>
      <c r="T138" s="4"/>
      <c r="U138" s="4"/>
      <c r="V138" s="2">
        <v>0.39583333333333331</v>
      </c>
      <c r="W138" s="142">
        <v>0.52083333333333337</v>
      </c>
      <c r="X138" s="2">
        <f t="shared" si="38"/>
        <v>0.12500000000000006</v>
      </c>
      <c r="Y138" s="4"/>
      <c r="Z138" s="4"/>
      <c r="AA138" s="12"/>
      <c r="AB138" s="12">
        <v>33</v>
      </c>
      <c r="AC138" s="12"/>
      <c r="AD138" s="59"/>
      <c r="AE138" s="59">
        <v>33</v>
      </c>
      <c r="AF138" s="59"/>
      <c r="AG138" s="72"/>
      <c r="AH138" s="72"/>
      <c r="AI138" s="10"/>
      <c r="AJ138" s="10"/>
      <c r="AK138" s="10"/>
      <c r="AL138" s="11"/>
      <c r="AM138" s="11"/>
      <c r="AN138" s="11"/>
      <c r="AO138" s="11"/>
      <c r="AP138" s="11"/>
      <c r="AQ138" s="11"/>
      <c r="AR138" s="11"/>
      <c r="AS138" s="11"/>
      <c r="AT138" s="11"/>
      <c r="AU138" s="200"/>
      <c r="AV138" s="216"/>
      <c r="AW138" s="199" t="s">
        <v>58</v>
      </c>
      <c r="AX138" s="222"/>
      <c r="AZ138" s="6"/>
      <c r="BA138" s="6"/>
      <c r="BB138" s="6"/>
    </row>
    <row r="139" spans="1:54" s="8" customFormat="1">
      <c r="A139" s="28">
        <v>41988</v>
      </c>
      <c r="B139" s="160"/>
      <c r="C139" s="6"/>
      <c r="D139" s="39"/>
      <c r="E139" s="32"/>
      <c r="F139" s="41">
        <v>7.71</v>
      </c>
      <c r="G139" s="63"/>
      <c r="H139" s="160"/>
      <c r="I139" s="85"/>
      <c r="J139" s="32"/>
      <c r="K139" s="32"/>
      <c r="L139" s="136"/>
      <c r="M139" s="136"/>
      <c r="N139" s="48"/>
      <c r="O139" s="83"/>
      <c r="P139" s="38"/>
      <c r="Q139" s="57"/>
      <c r="R139" s="160"/>
      <c r="S139" s="4"/>
      <c r="T139" s="4"/>
      <c r="U139" s="4"/>
      <c r="V139" s="2">
        <v>0.34027777777777773</v>
      </c>
      <c r="W139" s="142">
        <v>0.50694444444444442</v>
      </c>
      <c r="X139" s="2">
        <f t="shared" si="38"/>
        <v>0.16666666666666669</v>
      </c>
      <c r="Y139" s="4"/>
      <c r="Z139" s="4"/>
      <c r="AA139" s="12"/>
      <c r="AB139" s="12">
        <v>33</v>
      </c>
      <c r="AC139" s="12"/>
      <c r="AD139" s="59"/>
      <c r="AE139" s="59">
        <v>33</v>
      </c>
      <c r="AF139" s="59"/>
      <c r="AG139" s="72">
        <v>0.33124999999999999</v>
      </c>
      <c r="AH139" s="72"/>
      <c r="AI139" s="10">
        <v>0.33263888888888887</v>
      </c>
      <c r="AJ139" s="10">
        <v>0.33680555555555558</v>
      </c>
      <c r="AK139" s="10">
        <f t="shared" ref="AK139:AK147" si="42">+AJ139-AI139</f>
        <v>4.1666666666667074E-3</v>
      </c>
      <c r="AL139" s="11"/>
      <c r="AM139" s="11">
        <v>20</v>
      </c>
      <c r="AN139" s="11"/>
      <c r="AO139" s="11"/>
      <c r="AP139" s="11"/>
      <c r="AQ139" s="11"/>
      <c r="AR139" s="11"/>
      <c r="AS139" s="11"/>
      <c r="AT139" s="11"/>
      <c r="AU139" s="200"/>
      <c r="AV139" s="216"/>
      <c r="AW139" s="199" t="s">
        <v>60</v>
      </c>
      <c r="AX139" s="224" t="s">
        <v>61</v>
      </c>
      <c r="AZ139" s="6"/>
      <c r="BA139" s="6"/>
      <c r="BB139" s="6"/>
    </row>
    <row r="140" spans="1:54" s="8" customFormat="1">
      <c r="A140" s="28">
        <v>41989</v>
      </c>
      <c r="B140" s="160"/>
      <c r="C140" s="6"/>
      <c r="D140" s="39"/>
      <c r="E140" s="32"/>
      <c r="F140" s="41">
        <v>7.95</v>
      </c>
      <c r="G140" s="63"/>
      <c r="H140" s="160"/>
      <c r="I140" s="85"/>
      <c r="J140" s="32"/>
      <c r="K140" s="32"/>
      <c r="L140" s="136"/>
      <c r="M140" s="136"/>
      <c r="N140" s="48"/>
      <c r="O140" s="83"/>
      <c r="P140" s="38"/>
      <c r="Q140" s="57"/>
      <c r="R140" s="160"/>
      <c r="S140" s="4"/>
      <c r="T140" s="4"/>
      <c r="U140" s="4"/>
      <c r="V140" s="2">
        <v>0.31944444444444448</v>
      </c>
      <c r="W140" s="142">
        <v>0.4861111111111111</v>
      </c>
      <c r="X140" s="2">
        <f t="shared" si="38"/>
        <v>0.16666666666666663</v>
      </c>
      <c r="Y140" s="4"/>
      <c r="Z140" s="4"/>
      <c r="AA140" s="12"/>
      <c r="AB140" s="12">
        <v>33</v>
      </c>
      <c r="AC140" s="12"/>
      <c r="AD140" s="59"/>
      <c r="AE140" s="59">
        <v>33</v>
      </c>
      <c r="AF140" s="59"/>
      <c r="AG140" s="72">
        <v>0.3125</v>
      </c>
      <c r="AH140" s="72"/>
      <c r="AI140" s="10">
        <v>0.31388888888888888</v>
      </c>
      <c r="AJ140" s="10">
        <v>0.31805555555555554</v>
      </c>
      <c r="AK140" s="10">
        <f t="shared" si="42"/>
        <v>4.1666666666666519E-3</v>
      </c>
      <c r="AL140" s="11"/>
      <c r="AM140" s="11">
        <v>20</v>
      </c>
      <c r="AN140" s="11"/>
      <c r="AO140" s="11"/>
      <c r="AP140" s="11"/>
      <c r="AQ140" s="11"/>
      <c r="AR140" s="11"/>
      <c r="AS140" s="11"/>
      <c r="AT140" s="11"/>
      <c r="AU140" s="200"/>
      <c r="AV140" s="216"/>
      <c r="AW140" s="199" t="s">
        <v>58</v>
      </c>
      <c r="AX140" s="224"/>
      <c r="AZ140" s="6"/>
      <c r="BA140" s="6"/>
      <c r="BB140" s="6"/>
    </row>
    <row r="141" spans="1:54" s="8" customFormat="1">
      <c r="A141" s="28">
        <v>41990</v>
      </c>
      <c r="B141" s="160"/>
      <c r="C141" s="6"/>
      <c r="D141" s="39"/>
      <c r="E141" s="32"/>
      <c r="F141" s="41">
        <v>7.84</v>
      </c>
      <c r="G141" s="63"/>
      <c r="H141" s="160"/>
      <c r="I141" s="85"/>
      <c r="J141" s="32"/>
      <c r="K141" s="32">
        <v>91.5</v>
      </c>
      <c r="L141" s="136"/>
      <c r="M141" s="136"/>
      <c r="N141" s="48"/>
      <c r="O141" s="83"/>
      <c r="P141" s="38">
        <v>22.8</v>
      </c>
      <c r="Q141" s="57"/>
      <c r="R141" s="160"/>
      <c r="S141" s="4"/>
      <c r="T141" s="4"/>
      <c r="U141" s="4"/>
      <c r="V141" s="2">
        <v>0.28125</v>
      </c>
      <c r="W141" s="142">
        <v>0.44791666666666669</v>
      </c>
      <c r="X141" s="2">
        <f t="shared" si="38"/>
        <v>0.16666666666666669</v>
      </c>
      <c r="Y141" s="4"/>
      <c r="Z141" s="4"/>
      <c r="AA141" s="12"/>
      <c r="AB141" s="12">
        <v>33</v>
      </c>
      <c r="AC141" s="12"/>
      <c r="AD141" s="59"/>
      <c r="AE141" s="59">
        <v>33</v>
      </c>
      <c r="AF141" s="59"/>
      <c r="AG141" s="72">
        <v>0.3263888888888889</v>
      </c>
      <c r="AH141" s="72"/>
      <c r="AI141" s="10">
        <v>0.32777777777777778</v>
      </c>
      <c r="AJ141" s="10">
        <v>0.3298611111111111</v>
      </c>
      <c r="AK141" s="10">
        <f t="shared" si="42"/>
        <v>2.0833333333333259E-3</v>
      </c>
      <c r="AL141" s="11"/>
      <c r="AM141" s="11">
        <v>12</v>
      </c>
      <c r="AN141" s="11"/>
      <c r="AO141" s="11"/>
      <c r="AP141" s="11"/>
      <c r="AQ141" s="11"/>
      <c r="AR141" s="11"/>
      <c r="AS141" s="11"/>
      <c r="AT141" s="11"/>
      <c r="AU141" s="200"/>
      <c r="AV141" s="216"/>
      <c r="AW141" s="199" t="s">
        <v>58</v>
      </c>
      <c r="AX141" s="224"/>
      <c r="AZ141" s="6"/>
      <c r="BA141" s="6"/>
      <c r="BB141" s="6"/>
    </row>
    <row r="142" spans="1:54" s="8" customFormat="1">
      <c r="A142" s="28">
        <v>41991</v>
      </c>
      <c r="B142" s="160"/>
      <c r="C142" s="6"/>
      <c r="D142" s="39"/>
      <c r="E142" s="32"/>
      <c r="F142" s="41">
        <v>8.0500000000000007</v>
      </c>
      <c r="G142" s="63"/>
      <c r="H142" s="160"/>
      <c r="I142" s="85"/>
      <c r="J142" s="32"/>
      <c r="K142" s="32"/>
      <c r="L142" s="136"/>
      <c r="M142" s="136"/>
      <c r="N142" s="48"/>
      <c r="O142" s="83"/>
      <c r="P142" s="38"/>
      <c r="Q142" s="57"/>
      <c r="R142" s="160"/>
      <c r="S142" s="4"/>
      <c r="T142" s="4"/>
      <c r="U142" s="4"/>
      <c r="V142" s="2">
        <v>0.33333333333333331</v>
      </c>
      <c r="W142" s="142">
        <v>0.5</v>
      </c>
      <c r="X142" s="2">
        <f t="shared" si="38"/>
        <v>0.16666666666666669</v>
      </c>
      <c r="Y142" s="4"/>
      <c r="Z142" s="4"/>
      <c r="AA142" s="12"/>
      <c r="AB142" s="12">
        <v>33</v>
      </c>
      <c r="AC142" s="12"/>
      <c r="AD142" s="59"/>
      <c r="AE142" s="59">
        <v>33</v>
      </c>
      <c r="AF142" s="59"/>
      <c r="AG142" s="72">
        <v>0.32708333333333334</v>
      </c>
      <c r="AH142" s="72"/>
      <c r="AI142" s="10">
        <v>0.32847222222222222</v>
      </c>
      <c r="AJ142" s="10">
        <v>0.33124999999999999</v>
      </c>
      <c r="AK142" s="10">
        <f t="shared" si="42"/>
        <v>2.7777777777777679E-3</v>
      </c>
      <c r="AL142" s="11"/>
      <c r="AM142" s="11"/>
      <c r="AN142" s="11"/>
      <c r="AO142" s="11"/>
      <c r="AP142" s="11"/>
      <c r="AQ142" s="11"/>
      <c r="AR142" s="11"/>
      <c r="AS142" s="11"/>
      <c r="AT142" s="11"/>
      <c r="AU142" s="200"/>
      <c r="AV142" s="216"/>
      <c r="AW142" s="199" t="s">
        <v>58</v>
      </c>
      <c r="AX142" s="224"/>
      <c r="AZ142" s="6"/>
      <c r="BA142" s="6"/>
      <c r="BB142" s="6"/>
    </row>
    <row r="143" spans="1:54" s="8" customFormat="1">
      <c r="A143" s="28">
        <v>41992</v>
      </c>
      <c r="B143" s="160"/>
      <c r="C143" s="6"/>
      <c r="D143" s="39"/>
      <c r="E143" s="32"/>
      <c r="F143" s="41">
        <v>8.0299999999999994</v>
      </c>
      <c r="G143" s="63"/>
      <c r="H143" s="160"/>
      <c r="I143" s="85"/>
      <c r="J143" s="32"/>
      <c r="K143" s="32"/>
      <c r="L143" s="136"/>
      <c r="M143" s="136"/>
      <c r="N143" s="48"/>
      <c r="O143" s="83"/>
      <c r="P143" s="38"/>
      <c r="Q143" s="57"/>
      <c r="R143" s="160"/>
      <c r="S143" s="4"/>
      <c r="T143" s="4"/>
      <c r="U143" s="4"/>
      <c r="V143" s="2">
        <v>0.35069444444444442</v>
      </c>
      <c r="W143" s="142">
        <v>0.51736111111111105</v>
      </c>
      <c r="X143" s="2">
        <f t="shared" si="38"/>
        <v>0.16666666666666663</v>
      </c>
      <c r="Y143" s="4"/>
      <c r="Z143" s="4"/>
      <c r="AA143" s="12"/>
      <c r="AB143" s="12">
        <v>33</v>
      </c>
      <c r="AC143" s="12"/>
      <c r="AD143" s="59"/>
      <c r="AE143" s="59">
        <v>33</v>
      </c>
      <c r="AF143" s="59"/>
      <c r="AG143" s="72">
        <v>0.34375</v>
      </c>
      <c r="AH143" s="72"/>
      <c r="AI143" s="10">
        <v>0.34513888888888888</v>
      </c>
      <c r="AJ143" s="10">
        <v>0.34722222222222227</v>
      </c>
      <c r="AK143" s="10">
        <f t="shared" si="42"/>
        <v>2.0833333333333814E-3</v>
      </c>
      <c r="AL143" s="11"/>
      <c r="AM143" s="11"/>
      <c r="AN143" s="11"/>
      <c r="AO143" s="11"/>
      <c r="AP143" s="11"/>
      <c r="AQ143" s="11"/>
      <c r="AR143" s="11"/>
      <c r="AS143" s="11"/>
      <c r="AT143" s="11"/>
      <c r="AU143" s="200"/>
      <c r="AV143" s="216"/>
      <c r="AW143" s="199" t="s">
        <v>58</v>
      </c>
      <c r="AX143" s="224"/>
      <c r="AZ143" s="6"/>
      <c r="BA143" s="6"/>
      <c r="BB143" s="6"/>
    </row>
    <row r="144" spans="1:54" s="8" customFormat="1">
      <c r="A144" s="28">
        <v>41993</v>
      </c>
      <c r="B144" s="160"/>
      <c r="C144" s="6" t="s">
        <v>135</v>
      </c>
      <c r="D144" s="39"/>
      <c r="E144" s="32">
        <v>7.2</v>
      </c>
      <c r="F144" s="41"/>
      <c r="G144" s="63"/>
      <c r="H144" s="160"/>
      <c r="I144" s="85"/>
      <c r="J144" s="32">
        <v>8.57</v>
      </c>
      <c r="K144" s="32"/>
      <c r="L144" s="136"/>
      <c r="M144" s="136"/>
      <c r="N144" s="48"/>
      <c r="O144" s="83"/>
      <c r="P144" s="38"/>
      <c r="Q144" s="57"/>
      <c r="R144" s="160"/>
      <c r="S144" s="4"/>
      <c r="T144" s="4"/>
      <c r="U144" s="4"/>
      <c r="V144" s="2">
        <v>0.46527777777777773</v>
      </c>
      <c r="W144" s="142">
        <v>0.61805555555555558</v>
      </c>
      <c r="X144" s="2">
        <f t="shared" si="38"/>
        <v>0.15277777777777785</v>
      </c>
      <c r="Y144" s="4">
        <v>0.42291666666666666</v>
      </c>
      <c r="Z144" s="4">
        <v>0.4236111111111111</v>
      </c>
      <c r="AA144" s="12">
        <f t="shared" ref="AA144" si="43">(Z144-Y144)*$Z$6</f>
        <v>0.99999999999999645</v>
      </c>
      <c r="AB144" s="12">
        <v>33</v>
      </c>
      <c r="AC144" s="12">
        <f t="shared" ref="AC144" si="44">AA144*AB144</f>
        <v>32.999999999999886</v>
      </c>
      <c r="AD144" s="59"/>
      <c r="AE144" s="59">
        <v>33</v>
      </c>
      <c r="AF144" s="59"/>
      <c r="AG144" s="72">
        <v>0.40902777777777777</v>
      </c>
      <c r="AH144" s="72"/>
      <c r="AI144" s="235">
        <v>0</v>
      </c>
      <c r="AJ144" s="235">
        <v>0</v>
      </c>
      <c r="AK144" s="235">
        <f t="shared" si="42"/>
        <v>0</v>
      </c>
      <c r="AL144" s="11"/>
      <c r="AM144" s="11"/>
      <c r="AN144" s="11"/>
      <c r="AO144" s="11"/>
      <c r="AP144" s="11"/>
      <c r="AQ144" s="11"/>
      <c r="AR144" s="11"/>
      <c r="AS144" s="11"/>
      <c r="AT144" s="11"/>
      <c r="AU144" s="210" t="s">
        <v>190</v>
      </c>
      <c r="AV144" s="216"/>
      <c r="AW144" s="199" t="s">
        <v>58</v>
      </c>
      <c r="AX144" s="224"/>
      <c r="AZ144" s="6"/>
      <c r="BA144" s="6"/>
      <c r="BB144" s="6"/>
    </row>
    <row r="145" spans="1:54" s="8" customFormat="1">
      <c r="A145" s="28">
        <v>41994</v>
      </c>
      <c r="B145" s="160"/>
      <c r="C145" s="6"/>
      <c r="D145" s="39"/>
      <c r="E145" s="32"/>
      <c r="F145" s="41"/>
      <c r="G145" s="63"/>
      <c r="H145" s="160"/>
      <c r="I145" s="85"/>
      <c r="J145" s="32"/>
      <c r="K145" s="32"/>
      <c r="L145" s="136"/>
      <c r="M145" s="136"/>
      <c r="N145" s="48"/>
      <c r="O145" s="83"/>
      <c r="P145" s="38"/>
      <c r="Q145" s="57"/>
      <c r="R145" s="160"/>
      <c r="S145" s="4"/>
      <c r="T145" s="4"/>
      <c r="U145" s="4"/>
      <c r="V145" s="2">
        <v>0.43055555555555558</v>
      </c>
      <c r="W145" s="236">
        <v>0.59722222222222221</v>
      </c>
      <c r="X145" s="2">
        <f t="shared" si="38"/>
        <v>0.16666666666666663</v>
      </c>
      <c r="Y145" s="4"/>
      <c r="Z145" s="4"/>
      <c r="AA145" s="12"/>
      <c r="AB145" s="12">
        <v>33</v>
      </c>
      <c r="AC145" s="12"/>
      <c r="AD145" s="59"/>
      <c r="AE145" s="59">
        <v>33</v>
      </c>
      <c r="AF145" s="59"/>
      <c r="AG145" s="72">
        <v>0.45277777777777778</v>
      </c>
      <c r="AH145" s="72"/>
      <c r="AI145" s="10">
        <v>0.45416666666666666</v>
      </c>
      <c r="AJ145" s="10">
        <v>0.45555555555555555</v>
      </c>
      <c r="AK145" s="10">
        <f t="shared" si="42"/>
        <v>1.388888888888884E-3</v>
      </c>
      <c r="AL145" s="11"/>
      <c r="AM145" s="11"/>
      <c r="AN145" s="11"/>
      <c r="AO145" s="11"/>
      <c r="AP145" s="11"/>
      <c r="AQ145" s="11"/>
      <c r="AR145" s="11"/>
      <c r="AS145" s="11"/>
      <c r="AT145" s="11"/>
      <c r="AU145" s="200"/>
      <c r="AV145" s="216"/>
      <c r="AW145" s="199" t="s">
        <v>58</v>
      </c>
      <c r="AX145" s="224"/>
      <c r="AZ145" s="6"/>
      <c r="BA145" s="6"/>
      <c r="BB145" s="6"/>
    </row>
    <row r="146" spans="1:54" s="8" customFormat="1">
      <c r="A146" s="28">
        <v>41995</v>
      </c>
      <c r="B146" s="160"/>
      <c r="C146" s="6"/>
      <c r="D146" s="39"/>
      <c r="E146" s="32"/>
      <c r="F146" s="41">
        <v>7.91</v>
      </c>
      <c r="G146" s="63"/>
      <c r="H146" s="160"/>
      <c r="I146" s="85"/>
      <c r="J146" s="32"/>
      <c r="K146" s="32"/>
      <c r="L146" s="136"/>
      <c r="M146" s="136"/>
      <c r="N146" s="48"/>
      <c r="O146" s="83"/>
      <c r="P146" s="38"/>
      <c r="Q146" s="57"/>
      <c r="R146" s="160"/>
      <c r="S146" s="4"/>
      <c r="T146" s="4"/>
      <c r="U146" s="4"/>
      <c r="V146" s="2">
        <v>0.30208333333333331</v>
      </c>
      <c r="W146" s="142">
        <v>0.48958333333333331</v>
      </c>
      <c r="X146" s="2">
        <f t="shared" si="38"/>
        <v>0.1875</v>
      </c>
      <c r="Y146" s="4"/>
      <c r="Z146" s="4"/>
      <c r="AA146" s="12"/>
      <c r="AB146" s="12">
        <v>33</v>
      </c>
      <c r="AC146" s="12"/>
      <c r="AD146" s="59"/>
      <c r="AE146" s="59">
        <v>33</v>
      </c>
      <c r="AF146" s="59"/>
      <c r="AG146" s="72">
        <v>0.31805555555555554</v>
      </c>
      <c r="AH146" s="72"/>
      <c r="AI146" s="10">
        <v>0.31944444444444448</v>
      </c>
      <c r="AJ146" s="10">
        <v>0.3215277777777778</v>
      </c>
      <c r="AK146" s="10">
        <f t="shared" si="42"/>
        <v>2.0833333333333259E-3</v>
      </c>
      <c r="AL146" s="11"/>
      <c r="AM146" s="11"/>
      <c r="AN146" s="11"/>
      <c r="AO146" s="11"/>
      <c r="AP146" s="11"/>
      <c r="AQ146" s="11"/>
      <c r="AR146" s="11"/>
      <c r="AS146" s="11"/>
      <c r="AT146" s="11"/>
      <c r="AU146" s="200"/>
      <c r="AV146" s="216"/>
      <c r="AW146" s="199" t="s">
        <v>58</v>
      </c>
      <c r="AX146" s="224"/>
      <c r="AZ146" s="6"/>
      <c r="BA146" s="6"/>
      <c r="BB146" s="6"/>
    </row>
    <row r="147" spans="1:54" s="8" customFormat="1">
      <c r="A147" s="28">
        <v>41996</v>
      </c>
      <c r="B147" s="160"/>
      <c r="C147" s="6"/>
      <c r="D147" s="39"/>
      <c r="E147" s="32"/>
      <c r="F147" s="41">
        <v>7.96</v>
      </c>
      <c r="G147" s="63"/>
      <c r="H147" s="160"/>
      <c r="I147" s="85"/>
      <c r="J147" s="32"/>
      <c r="K147" s="32"/>
      <c r="L147" s="136"/>
      <c r="M147" s="136"/>
      <c r="N147" s="48"/>
      <c r="O147" s="83"/>
      <c r="P147" s="38"/>
      <c r="Q147" s="57"/>
      <c r="R147" s="160"/>
      <c r="S147" s="4"/>
      <c r="T147" s="4"/>
      <c r="U147" s="4"/>
      <c r="V147" s="2">
        <v>0.35416666666666669</v>
      </c>
      <c r="W147" s="142">
        <v>0.52083333333333337</v>
      </c>
      <c r="X147" s="2">
        <f t="shared" si="38"/>
        <v>0.16666666666666669</v>
      </c>
      <c r="Y147" s="4"/>
      <c r="Z147" s="4"/>
      <c r="AA147" s="12"/>
      <c r="AB147" s="12">
        <v>33</v>
      </c>
      <c r="AC147" s="12"/>
      <c r="AD147" s="59"/>
      <c r="AE147" s="59">
        <v>33</v>
      </c>
      <c r="AF147" s="59"/>
      <c r="AG147" s="72">
        <v>0.3888888888888889</v>
      </c>
      <c r="AH147" s="72"/>
      <c r="AI147" s="10">
        <v>0.39027777777777778</v>
      </c>
      <c r="AJ147" s="10">
        <v>0.39305555555555555</v>
      </c>
      <c r="AK147" s="10">
        <f t="shared" si="42"/>
        <v>2.7777777777777679E-3</v>
      </c>
      <c r="AL147" s="11"/>
      <c r="AM147" s="11"/>
      <c r="AN147" s="11"/>
      <c r="AO147" s="10">
        <v>0.34722222222222227</v>
      </c>
      <c r="AP147" s="10">
        <v>0.375</v>
      </c>
      <c r="AQ147" s="193">
        <f>(AP147-AO147)*$Z$6</f>
        <v>39.999999999999936</v>
      </c>
      <c r="AR147" s="176">
        <f>AQ147*$AR$6</f>
        <v>2399.9999999999964</v>
      </c>
      <c r="AS147" s="11"/>
      <c r="AT147" s="11"/>
      <c r="AU147" s="200" t="s">
        <v>191</v>
      </c>
      <c r="AV147" s="216"/>
      <c r="AW147" s="199" t="s">
        <v>58</v>
      </c>
      <c r="AX147" s="224"/>
      <c r="AZ147" s="6"/>
      <c r="BA147" s="6"/>
      <c r="BB147" s="6"/>
    </row>
    <row r="148" spans="1:54" s="8" customFormat="1">
      <c r="A148" s="28">
        <v>41997</v>
      </c>
      <c r="B148" s="160"/>
      <c r="C148" s="6"/>
      <c r="D148" s="39"/>
      <c r="E148" s="32"/>
      <c r="F148" s="41"/>
      <c r="G148" s="63"/>
      <c r="H148" s="160"/>
      <c r="I148" s="85"/>
      <c r="J148" s="32"/>
      <c r="K148" s="32"/>
      <c r="L148" s="136"/>
      <c r="M148" s="136"/>
      <c r="N148" s="48"/>
      <c r="O148" s="83"/>
      <c r="P148" s="38"/>
      <c r="Q148" s="57"/>
      <c r="R148" s="160"/>
      <c r="S148" s="4"/>
      <c r="T148" s="4"/>
      <c r="U148" s="4"/>
      <c r="V148" s="2">
        <v>0.28125</v>
      </c>
      <c r="W148" s="142">
        <v>0.44097222222222227</v>
      </c>
      <c r="X148" s="2">
        <f t="shared" si="38"/>
        <v>0.15972222222222227</v>
      </c>
      <c r="Y148" s="4"/>
      <c r="Z148" s="4"/>
      <c r="AA148" s="12"/>
      <c r="AB148" s="12">
        <v>33</v>
      </c>
      <c r="AC148" s="12"/>
      <c r="AD148" s="59"/>
      <c r="AE148" s="59">
        <v>33</v>
      </c>
      <c r="AF148" s="59"/>
      <c r="AG148" s="72"/>
      <c r="AH148" s="72"/>
      <c r="AI148" s="10"/>
      <c r="AJ148" s="10"/>
      <c r="AK148" s="10"/>
      <c r="AL148" s="11"/>
      <c r="AM148" s="11"/>
      <c r="AN148" s="11"/>
      <c r="AO148" s="11"/>
      <c r="AP148" s="11"/>
      <c r="AQ148" s="11"/>
      <c r="AR148" s="11"/>
      <c r="AS148" s="11"/>
      <c r="AT148" s="11"/>
      <c r="AU148" s="200"/>
      <c r="AV148" s="216"/>
      <c r="AW148" s="199" t="s">
        <v>58</v>
      </c>
      <c r="AX148" s="224"/>
      <c r="AZ148" s="6"/>
      <c r="BA148" s="6"/>
      <c r="BB148" s="6"/>
    </row>
    <row r="149" spans="1:54" s="8" customFormat="1">
      <c r="A149" s="28">
        <v>41998</v>
      </c>
      <c r="B149" s="160"/>
      <c r="C149" s="6"/>
      <c r="D149" s="39"/>
      <c r="E149" s="32"/>
      <c r="F149" s="41"/>
      <c r="G149" s="63"/>
      <c r="H149" s="160"/>
      <c r="I149" s="85"/>
      <c r="J149" s="32"/>
      <c r="K149" s="32"/>
      <c r="L149" s="136"/>
      <c r="M149" s="136"/>
      <c r="N149" s="48"/>
      <c r="O149" s="83"/>
      <c r="P149" s="38"/>
      <c r="Q149" s="57"/>
      <c r="R149" s="160"/>
      <c r="S149" s="4"/>
      <c r="T149" s="4"/>
      <c r="U149" s="4"/>
      <c r="V149" s="2">
        <v>0.36805555555555558</v>
      </c>
      <c r="W149" s="142">
        <v>0.49305555555555558</v>
      </c>
      <c r="X149" s="2">
        <f t="shared" si="38"/>
        <v>0.125</v>
      </c>
      <c r="Y149" s="4"/>
      <c r="Z149" s="4"/>
      <c r="AA149" s="12"/>
      <c r="AB149" s="12">
        <v>33</v>
      </c>
      <c r="AC149" s="12"/>
      <c r="AD149" s="59"/>
      <c r="AE149" s="59">
        <v>33</v>
      </c>
      <c r="AF149" s="59"/>
      <c r="AG149" s="72"/>
      <c r="AH149" s="72"/>
      <c r="AI149" s="10"/>
      <c r="AJ149" s="10"/>
      <c r="AK149" s="10"/>
      <c r="AL149" s="11"/>
      <c r="AM149" s="11"/>
      <c r="AN149" s="11"/>
      <c r="AO149" s="10">
        <v>0.33333333333333331</v>
      </c>
      <c r="AP149" s="10">
        <v>0.40972222222222227</v>
      </c>
      <c r="AQ149" s="193">
        <f>(AP149-AO149)*$Z$6</f>
        <v>110.00000000000009</v>
      </c>
      <c r="AR149" s="176">
        <f>AQ149*$AR$6</f>
        <v>6600.0000000000055</v>
      </c>
      <c r="AS149" s="11"/>
      <c r="AT149" s="11"/>
      <c r="AU149" s="200"/>
      <c r="AV149" s="216"/>
      <c r="AW149" s="199" t="s">
        <v>58</v>
      </c>
      <c r="AX149" s="224"/>
      <c r="AZ149" s="6"/>
      <c r="BA149" s="6"/>
      <c r="BB149" s="6"/>
    </row>
    <row r="150" spans="1:54" s="8" customFormat="1">
      <c r="A150" s="28">
        <v>41999</v>
      </c>
      <c r="B150" s="160"/>
      <c r="C150" s="6"/>
      <c r="D150" s="39"/>
      <c r="E150" s="32"/>
      <c r="F150" s="41"/>
      <c r="G150" s="63"/>
      <c r="H150" s="160"/>
      <c r="I150" s="85"/>
      <c r="J150" s="32"/>
      <c r="K150" s="32"/>
      <c r="L150" s="136"/>
      <c r="M150" s="136"/>
      <c r="N150" s="48"/>
      <c r="O150" s="83"/>
      <c r="P150" s="38"/>
      <c r="Q150" s="57"/>
      <c r="R150" s="160"/>
      <c r="S150" s="4"/>
      <c r="T150" s="4"/>
      <c r="U150" s="4"/>
      <c r="V150" s="2">
        <v>0.34027777777777773</v>
      </c>
      <c r="W150" s="142">
        <v>0.46875</v>
      </c>
      <c r="X150" s="2">
        <f t="shared" si="38"/>
        <v>0.12847222222222227</v>
      </c>
      <c r="Y150" s="4"/>
      <c r="Z150" s="4"/>
      <c r="AA150" s="12"/>
      <c r="AB150" s="12">
        <v>33</v>
      </c>
      <c r="AC150" s="12"/>
      <c r="AD150" s="59"/>
      <c r="AE150" s="59">
        <v>33</v>
      </c>
      <c r="AF150" s="59"/>
      <c r="AG150" s="72"/>
      <c r="AH150" s="72"/>
      <c r="AI150" s="10"/>
      <c r="AJ150" s="10"/>
      <c r="AK150" s="10"/>
      <c r="AL150" s="11"/>
      <c r="AM150" s="11"/>
      <c r="AN150" s="11"/>
      <c r="AO150" s="11"/>
      <c r="AP150" s="11"/>
      <c r="AQ150" s="11"/>
      <c r="AR150" s="11"/>
      <c r="AS150" s="11"/>
      <c r="AT150" s="11"/>
      <c r="AU150" s="200"/>
      <c r="AV150" s="216"/>
      <c r="AW150" s="199" t="s">
        <v>58</v>
      </c>
      <c r="AX150" s="224"/>
      <c r="AZ150" s="6"/>
      <c r="BA150" s="6"/>
      <c r="BB150" s="6"/>
    </row>
    <row r="151" spans="1:54" s="8" customFormat="1">
      <c r="A151" s="28">
        <v>42000</v>
      </c>
      <c r="B151" s="160"/>
      <c r="C151" s="6"/>
      <c r="D151" s="39"/>
      <c r="E151" s="32"/>
      <c r="F151" s="41"/>
      <c r="G151" s="63"/>
      <c r="H151" s="160"/>
      <c r="I151" s="85"/>
      <c r="J151" s="32"/>
      <c r="K151" s="32"/>
      <c r="L151" s="136"/>
      <c r="M151" s="136"/>
      <c r="N151" s="48"/>
      <c r="O151" s="83"/>
      <c r="P151" s="38"/>
      <c r="Q151" s="57"/>
      <c r="R151" s="160"/>
      <c r="S151" s="4"/>
      <c r="T151" s="4"/>
      <c r="U151" s="4"/>
      <c r="V151" s="2"/>
      <c r="W151" s="142"/>
      <c r="X151" s="2"/>
      <c r="Y151" s="4"/>
      <c r="Z151" s="4"/>
      <c r="AA151" s="12"/>
      <c r="AB151" s="12">
        <v>33</v>
      </c>
      <c r="AC151" s="12"/>
      <c r="AD151" s="59"/>
      <c r="AE151" s="59">
        <v>33</v>
      </c>
      <c r="AF151" s="59"/>
      <c r="AG151" s="72"/>
      <c r="AH151" s="72"/>
      <c r="AI151" s="10"/>
      <c r="AJ151" s="10"/>
      <c r="AK151" s="10"/>
      <c r="AL151" s="11"/>
      <c r="AM151" s="11"/>
      <c r="AN151" s="11"/>
      <c r="AO151" s="11"/>
      <c r="AP151" s="11"/>
      <c r="AQ151" s="11"/>
      <c r="AR151" s="11"/>
      <c r="AS151" s="11"/>
      <c r="AT151" s="11"/>
      <c r="AU151" s="200" t="s">
        <v>165</v>
      </c>
      <c r="AV151" s="216"/>
      <c r="AW151" s="199" t="s">
        <v>58</v>
      </c>
      <c r="AX151" s="224"/>
      <c r="AZ151" s="6"/>
      <c r="BA151" s="6"/>
      <c r="BB151" s="6"/>
    </row>
    <row r="152" spans="1:54" s="8" customFormat="1">
      <c r="A152" s="28">
        <v>42001</v>
      </c>
      <c r="B152" s="160"/>
      <c r="C152" s="6"/>
      <c r="D152" s="39"/>
      <c r="E152" s="32"/>
      <c r="F152" s="41"/>
      <c r="G152" s="63"/>
      <c r="H152" s="160"/>
      <c r="I152" s="85"/>
      <c r="J152" s="32"/>
      <c r="K152" s="32"/>
      <c r="L152" s="136"/>
      <c r="M152" s="136"/>
      <c r="N152" s="48"/>
      <c r="O152" s="83"/>
      <c r="P152" s="38">
        <v>19.260000000000002</v>
      </c>
      <c r="Q152" s="57">
        <v>21.48</v>
      </c>
      <c r="R152" s="160"/>
      <c r="S152" s="4"/>
      <c r="T152" s="4"/>
      <c r="U152" s="4"/>
      <c r="V152" s="2"/>
      <c r="W152" s="142"/>
      <c r="X152" s="2"/>
      <c r="Y152" s="4"/>
      <c r="Z152" s="4"/>
      <c r="AA152" s="12"/>
      <c r="AB152" s="12">
        <v>33</v>
      </c>
      <c r="AC152" s="12"/>
      <c r="AD152" s="59"/>
      <c r="AE152" s="59">
        <v>33</v>
      </c>
      <c r="AF152" s="59"/>
      <c r="AG152" s="72"/>
      <c r="AH152" s="72"/>
      <c r="AI152" s="10"/>
      <c r="AJ152" s="10"/>
      <c r="AK152" s="10"/>
      <c r="AL152" s="11"/>
      <c r="AM152" s="11"/>
      <c r="AN152" s="11"/>
      <c r="AO152" s="11"/>
      <c r="AP152" s="11"/>
      <c r="AQ152" s="11"/>
      <c r="AR152" s="11"/>
      <c r="AS152" s="11"/>
      <c r="AT152" s="11"/>
      <c r="AU152" s="200" t="s">
        <v>165</v>
      </c>
      <c r="AV152" s="216"/>
      <c r="AW152" s="199" t="s">
        <v>58</v>
      </c>
      <c r="AX152" s="224"/>
      <c r="AZ152" s="6"/>
      <c r="BA152" s="6"/>
      <c r="BB152" s="6"/>
    </row>
    <row r="153" spans="1:54" s="8" customFormat="1">
      <c r="A153" s="28">
        <v>42002</v>
      </c>
      <c r="B153" s="160"/>
      <c r="C153" s="6"/>
      <c r="D153" s="39"/>
      <c r="E153" s="32"/>
      <c r="F153" s="41">
        <v>8.07</v>
      </c>
      <c r="G153" s="63"/>
      <c r="H153" s="160"/>
      <c r="I153" s="85"/>
      <c r="J153" s="32"/>
      <c r="K153" s="32"/>
      <c r="L153" s="136"/>
      <c r="M153" s="136"/>
      <c r="N153" s="48"/>
      <c r="O153" s="83"/>
      <c r="P153" s="38"/>
      <c r="Q153" s="57"/>
      <c r="R153" s="160"/>
      <c r="S153" s="4">
        <v>0.50694444444444442</v>
      </c>
      <c r="T153" s="4">
        <v>0.52777777777777779</v>
      </c>
      <c r="U153" s="4">
        <f t="shared" ref="U153:U162" si="45">+T153-S153</f>
        <v>2.083333333333337E-2</v>
      </c>
      <c r="V153" s="2">
        <v>0.5</v>
      </c>
      <c r="W153" s="142">
        <v>0.66666666666666663</v>
      </c>
      <c r="X153" s="2">
        <f t="shared" ref="X153:X162" si="46">+W153-V153</f>
        <v>0.16666666666666663</v>
      </c>
      <c r="Y153" s="4"/>
      <c r="Z153" s="4"/>
      <c r="AA153" s="12"/>
      <c r="AB153" s="12">
        <v>33</v>
      </c>
      <c r="AC153" s="12"/>
      <c r="AD153" s="59"/>
      <c r="AE153" s="59">
        <v>33</v>
      </c>
      <c r="AF153" s="59"/>
      <c r="AG153" s="72">
        <v>0.34861111111111115</v>
      </c>
      <c r="AH153" s="72"/>
      <c r="AI153" s="10">
        <v>0</v>
      </c>
      <c r="AJ153" s="10">
        <v>0</v>
      </c>
      <c r="AK153" s="10">
        <v>0</v>
      </c>
      <c r="AL153" s="11"/>
      <c r="AM153" s="11"/>
      <c r="AN153" s="11"/>
      <c r="AO153" s="11"/>
      <c r="AP153" s="11"/>
      <c r="AQ153" s="11"/>
      <c r="AR153" s="11">
        <v>2800</v>
      </c>
      <c r="AS153" s="11"/>
      <c r="AT153" s="11"/>
      <c r="AU153" s="200" t="s">
        <v>192</v>
      </c>
      <c r="AV153" s="216"/>
      <c r="AW153" s="199" t="s">
        <v>58</v>
      </c>
      <c r="AX153" s="224"/>
      <c r="AZ153" s="6"/>
      <c r="BA153" s="6"/>
      <c r="BB153" s="6"/>
    </row>
    <row r="154" spans="1:54" s="8" customFormat="1">
      <c r="A154" s="28">
        <v>42003</v>
      </c>
      <c r="B154" s="160">
        <v>0.64583333333333337</v>
      </c>
      <c r="C154" s="6"/>
      <c r="D154" s="39"/>
      <c r="E154" s="32">
        <v>7.1</v>
      </c>
      <c r="F154" s="41">
        <v>7.24</v>
      </c>
      <c r="G154" s="63">
        <v>6.96</v>
      </c>
      <c r="H154" s="160"/>
      <c r="I154" s="85"/>
      <c r="J154" s="32"/>
      <c r="K154" s="32">
        <v>112.8</v>
      </c>
      <c r="L154" s="136"/>
      <c r="M154" s="136">
        <v>115.7</v>
      </c>
      <c r="N154" s="48"/>
      <c r="O154" s="83"/>
      <c r="P154" s="38"/>
      <c r="Q154" s="57"/>
      <c r="R154" s="160"/>
      <c r="S154" s="4">
        <v>0.30902777777777779</v>
      </c>
      <c r="T154" s="4">
        <v>0.33333333333333331</v>
      </c>
      <c r="U154" s="4">
        <f t="shared" si="45"/>
        <v>2.4305555555555525E-2</v>
      </c>
      <c r="V154" s="2">
        <v>0.30902777777777779</v>
      </c>
      <c r="W154" s="142">
        <v>0.47916666666666669</v>
      </c>
      <c r="X154" s="2">
        <f t="shared" si="46"/>
        <v>0.1701388888888889</v>
      </c>
      <c r="Y154" s="4"/>
      <c r="Z154" s="4"/>
      <c r="AA154" s="12"/>
      <c r="AB154" s="12">
        <v>33</v>
      </c>
      <c r="AC154" s="12"/>
      <c r="AD154" s="59"/>
      <c r="AE154" s="59">
        <v>33</v>
      </c>
      <c r="AF154" s="59"/>
      <c r="AG154" s="72">
        <v>0.625</v>
      </c>
      <c r="AH154" s="72"/>
      <c r="AI154" s="10">
        <v>0.62638888888888888</v>
      </c>
      <c r="AJ154" s="10">
        <v>0.62916666666666665</v>
      </c>
      <c r="AK154" s="10">
        <f>+AJ154-AI154</f>
        <v>2.7777777777777679E-3</v>
      </c>
      <c r="AL154" s="11"/>
      <c r="AM154" s="11">
        <v>18</v>
      </c>
      <c r="AN154" s="11"/>
      <c r="AO154" s="11"/>
      <c r="AP154" s="11"/>
      <c r="AQ154" s="11"/>
      <c r="AR154" s="11"/>
      <c r="AS154" s="11"/>
      <c r="AT154" s="11"/>
      <c r="AU154" s="200"/>
      <c r="AV154" s="216"/>
      <c r="AW154" s="199" t="s">
        <v>58</v>
      </c>
      <c r="AX154" s="224"/>
      <c r="AZ154" s="6"/>
      <c r="BA154" s="6"/>
      <c r="BB154" s="6"/>
    </row>
    <row r="155" spans="1:54" s="8" customFormat="1">
      <c r="A155" s="28">
        <v>42004</v>
      </c>
      <c r="B155" s="160"/>
      <c r="C155" s="6"/>
      <c r="D155" s="39"/>
      <c r="E155" s="32"/>
      <c r="F155" s="41">
        <v>7.39</v>
      </c>
      <c r="G155" s="63"/>
      <c r="H155" s="160"/>
      <c r="I155" s="85"/>
      <c r="J155" s="32"/>
      <c r="K155" s="32"/>
      <c r="L155" s="136"/>
      <c r="M155" s="136"/>
      <c r="N155" s="48"/>
      <c r="O155" s="83"/>
      <c r="P155" s="38"/>
      <c r="Q155" s="57"/>
      <c r="R155" s="160"/>
      <c r="S155" s="4">
        <v>0.40277777777777773</v>
      </c>
      <c r="T155" s="4">
        <v>0.4284722222222222</v>
      </c>
      <c r="U155" s="4">
        <f t="shared" si="45"/>
        <v>2.5694444444444464E-2</v>
      </c>
      <c r="V155" s="2">
        <v>0.40277777777777773</v>
      </c>
      <c r="W155" s="237">
        <v>0.56597222222222221</v>
      </c>
      <c r="X155" s="2">
        <f t="shared" si="46"/>
        <v>0.16319444444444448</v>
      </c>
      <c r="Y155" s="4"/>
      <c r="Z155" s="4"/>
      <c r="AA155" s="12"/>
      <c r="AB155" s="12">
        <v>33</v>
      </c>
      <c r="AC155" s="12"/>
      <c r="AD155" s="59"/>
      <c r="AE155" s="59">
        <v>33</v>
      </c>
      <c r="AF155" s="59"/>
      <c r="AG155" s="72"/>
      <c r="AH155" s="72"/>
      <c r="AI155" s="10"/>
      <c r="AJ155" s="10"/>
      <c r="AK155" s="10"/>
      <c r="AL155" s="11"/>
      <c r="AM155" s="11"/>
      <c r="AN155" s="11"/>
      <c r="AO155" s="11"/>
      <c r="AP155" s="11"/>
      <c r="AQ155" s="11"/>
      <c r="AR155" s="11"/>
      <c r="AS155" s="11"/>
      <c r="AT155" s="11"/>
      <c r="AU155" s="200"/>
      <c r="AV155" s="216"/>
      <c r="AW155" s="199" t="s">
        <v>37</v>
      </c>
      <c r="AX155" s="224"/>
      <c r="AZ155" s="6"/>
      <c r="BA155" s="6"/>
      <c r="BB155" s="6"/>
    </row>
    <row r="156" spans="1:54" s="8" customFormat="1">
      <c r="A156" s="28">
        <v>42005</v>
      </c>
      <c r="B156" s="160">
        <v>0.43055555555555558</v>
      </c>
      <c r="C156" s="6"/>
      <c r="D156" s="39"/>
      <c r="E156" s="32"/>
      <c r="F156" s="41">
        <v>7.59</v>
      </c>
      <c r="G156" s="63"/>
      <c r="H156" s="160"/>
      <c r="I156" s="85"/>
      <c r="J156" s="32"/>
      <c r="K156" s="32"/>
      <c r="L156" s="136"/>
      <c r="M156" s="136"/>
      <c r="N156" s="48"/>
      <c r="O156" s="83"/>
      <c r="P156" s="38"/>
      <c r="Q156" s="57"/>
      <c r="R156" s="160"/>
      <c r="S156" s="4">
        <v>0.45277777777777778</v>
      </c>
      <c r="T156" s="4">
        <v>0.49444444444444446</v>
      </c>
      <c r="U156" s="4">
        <f t="shared" si="45"/>
        <v>4.1666666666666685E-2</v>
      </c>
      <c r="V156" s="2">
        <v>0.45277777777777778</v>
      </c>
      <c r="W156" s="142">
        <v>0.57777777777777783</v>
      </c>
      <c r="X156" s="2">
        <f t="shared" si="46"/>
        <v>0.12500000000000006</v>
      </c>
      <c r="Y156" s="4"/>
      <c r="Z156" s="4"/>
      <c r="AA156" s="12"/>
      <c r="AB156" s="12">
        <v>33</v>
      </c>
      <c r="AC156" s="12"/>
      <c r="AD156" s="59"/>
      <c r="AE156" s="59">
        <v>33</v>
      </c>
      <c r="AF156" s="59"/>
      <c r="AG156" s="72">
        <v>0.43611111111111112</v>
      </c>
      <c r="AH156" s="72">
        <v>0.44305555555555554</v>
      </c>
      <c r="AI156" s="10"/>
      <c r="AJ156" s="10"/>
      <c r="AK156" s="10"/>
      <c r="AL156" s="11"/>
      <c r="AM156" s="11"/>
      <c r="AN156" s="11"/>
      <c r="AO156" s="11"/>
      <c r="AP156" s="11"/>
      <c r="AQ156" s="11"/>
      <c r="AR156" s="11"/>
      <c r="AS156" s="11"/>
      <c r="AT156" s="11"/>
      <c r="AU156" s="200"/>
      <c r="AV156" s="216"/>
      <c r="AW156" s="199" t="s">
        <v>58</v>
      </c>
      <c r="AX156" s="224"/>
      <c r="AZ156" s="6"/>
      <c r="BA156" s="6"/>
      <c r="BB156" s="6"/>
    </row>
    <row r="157" spans="1:54" s="8" customFormat="1">
      <c r="A157" s="28">
        <v>42006</v>
      </c>
      <c r="B157" s="160"/>
      <c r="C157" s="6"/>
      <c r="D157" s="39"/>
      <c r="E157" s="32"/>
      <c r="F157" s="41">
        <v>7.64</v>
      </c>
      <c r="G157" s="63"/>
      <c r="H157" s="160"/>
      <c r="I157" s="85"/>
      <c r="J157" s="32"/>
      <c r="K157" s="32"/>
      <c r="L157" s="136"/>
      <c r="M157" s="136"/>
      <c r="N157" s="48"/>
      <c r="O157" s="83"/>
      <c r="P157" s="38"/>
      <c r="Q157" s="57"/>
      <c r="R157" s="160"/>
      <c r="S157" s="4">
        <v>0.3888888888888889</v>
      </c>
      <c r="T157" s="4">
        <v>0.43958333333333338</v>
      </c>
      <c r="U157" s="4">
        <f t="shared" si="45"/>
        <v>5.0694444444444486E-2</v>
      </c>
      <c r="V157" s="2">
        <v>0.3888888888888889</v>
      </c>
      <c r="W157" s="142">
        <v>0.51388888888888895</v>
      </c>
      <c r="X157" s="2">
        <f t="shared" si="46"/>
        <v>0.12500000000000006</v>
      </c>
      <c r="Y157" s="4"/>
      <c r="Z157" s="4"/>
      <c r="AA157" s="12"/>
      <c r="AB157" s="12">
        <v>33</v>
      </c>
      <c r="AC157" s="12"/>
      <c r="AD157" s="59"/>
      <c r="AE157" s="59">
        <v>33</v>
      </c>
      <c r="AF157" s="59"/>
      <c r="AG157" s="72">
        <v>0.4604166666666667</v>
      </c>
      <c r="AH157" s="72"/>
      <c r="AI157" s="10">
        <v>0.46180555555555558</v>
      </c>
      <c r="AJ157" s="10">
        <v>0.46597222222222223</v>
      </c>
      <c r="AK157" s="10">
        <f>+AJ157-AI157</f>
        <v>4.1666666666666519E-3</v>
      </c>
      <c r="AL157" s="11"/>
      <c r="AM157" s="11">
        <v>21</v>
      </c>
      <c r="AN157" s="11"/>
      <c r="AO157" s="11"/>
      <c r="AP157" s="11"/>
      <c r="AQ157" s="11"/>
      <c r="AR157" s="11"/>
      <c r="AS157" s="11"/>
      <c r="AT157" s="11"/>
      <c r="AU157" s="200"/>
      <c r="AV157" s="216"/>
      <c r="AW157" s="199" t="s">
        <v>58</v>
      </c>
      <c r="AX157" s="224"/>
      <c r="AZ157" s="6"/>
      <c r="BA157" s="6"/>
      <c r="BB157" s="6"/>
    </row>
    <row r="158" spans="1:54" s="8" customFormat="1">
      <c r="A158" s="28">
        <v>42007</v>
      </c>
      <c r="B158" s="160"/>
      <c r="C158" s="6"/>
      <c r="D158" s="39"/>
      <c r="E158" s="32"/>
      <c r="F158" s="41">
        <v>7.81</v>
      </c>
      <c r="G158" s="63"/>
      <c r="H158" s="160"/>
      <c r="I158" s="85"/>
      <c r="J158" s="32"/>
      <c r="K158" s="32"/>
      <c r="L158" s="136"/>
      <c r="M158" s="136"/>
      <c r="N158" s="48"/>
      <c r="O158" s="83"/>
      <c r="P158" s="38"/>
      <c r="Q158" s="57"/>
      <c r="R158" s="160"/>
      <c r="S158" s="4">
        <v>0.36944444444444446</v>
      </c>
      <c r="T158" s="4">
        <v>0.41111111111111115</v>
      </c>
      <c r="U158" s="4">
        <f t="shared" si="45"/>
        <v>4.1666666666666685E-2</v>
      </c>
      <c r="V158" s="2">
        <v>0.36944444444444446</v>
      </c>
      <c r="W158" s="142">
        <v>0.49444444444444446</v>
      </c>
      <c r="X158" s="2">
        <f t="shared" si="46"/>
        <v>0.125</v>
      </c>
      <c r="Y158" s="4"/>
      <c r="Z158" s="4"/>
      <c r="AA158" s="12"/>
      <c r="AB158" s="12">
        <v>33</v>
      </c>
      <c r="AC158" s="12"/>
      <c r="AD158" s="59"/>
      <c r="AE158" s="59">
        <v>33</v>
      </c>
      <c r="AF158" s="59"/>
      <c r="AG158" s="72"/>
      <c r="AH158" s="72"/>
      <c r="AI158" s="10"/>
      <c r="AJ158" s="10"/>
      <c r="AK158" s="10"/>
      <c r="AL158" s="11"/>
      <c r="AM158" s="11"/>
      <c r="AN158" s="11"/>
      <c r="AO158" s="11"/>
      <c r="AP158" s="11"/>
      <c r="AQ158" s="11"/>
      <c r="AR158" s="11"/>
      <c r="AS158" s="11"/>
      <c r="AT158" s="11"/>
      <c r="AU158" s="200"/>
      <c r="AV158" s="216"/>
      <c r="AW158" s="199" t="s">
        <v>58</v>
      </c>
      <c r="AX158" s="224"/>
      <c r="AZ158" s="6"/>
      <c r="BA158" s="6"/>
      <c r="BB158" s="6"/>
    </row>
    <row r="159" spans="1:54" s="8" customFormat="1">
      <c r="A159" s="28">
        <v>42008</v>
      </c>
      <c r="B159" s="160"/>
      <c r="C159" s="6"/>
      <c r="D159" s="39"/>
      <c r="E159" s="32"/>
      <c r="F159" s="41">
        <v>7.72</v>
      </c>
      <c r="G159" s="63"/>
      <c r="H159" s="160"/>
      <c r="I159" s="85"/>
      <c r="J159" s="32"/>
      <c r="K159" s="32"/>
      <c r="L159" s="136"/>
      <c r="M159" s="136"/>
      <c r="N159" s="48"/>
      <c r="O159" s="83"/>
      <c r="P159" s="38"/>
      <c r="Q159" s="57"/>
      <c r="R159" s="160"/>
      <c r="S159" s="4">
        <v>0.40625</v>
      </c>
      <c r="T159" s="4">
        <v>0.44791666666666669</v>
      </c>
      <c r="U159" s="4">
        <f t="shared" si="45"/>
        <v>4.1666666666666685E-2</v>
      </c>
      <c r="V159" s="2">
        <f>+S159</f>
        <v>0.40625</v>
      </c>
      <c r="W159" s="142">
        <v>0.53125</v>
      </c>
      <c r="X159" s="2">
        <f t="shared" si="46"/>
        <v>0.125</v>
      </c>
      <c r="Y159" s="4"/>
      <c r="Z159" s="4"/>
      <c r="AA159" s="12"/>
      <c r="AB159" s="12">
        <v>33</v>
      </c>
      <c r="AC159" s="12"/>
      <c r="AD159" s="59"/>
      <c r="AE159" s="59">
        <v>33</v>
      </c>
      <c r="AF159" s="59"/>
      <c r="AG159" s="72">
        <v>0.4826388888888889</v>
      </c>
      <c r="AH159" s="72">
        <v>0.5</v>
      </c>
      <c r="AI159" s="10">
        <v>0.48402777777777778</v>
      </c>
      <c r="AJ159" s="10">
        <v>0.48680555555555555</v>
      </c>
      <c r="AK159" s="10">
        <f>+AJ159-AI159</f>
        <v>2.7777777777777679E-3</v>
      </c>
      <c r="AL159" s="11"/>
      <c r="AM159" s="11">
        <v>18</v>
      </c>
      <c r="AN159" s="11"/>
      <c r="AO159" s="11"/>
      <c r="AP159" s="11"/>
      <c r="AQ159" s="11"/>
      <c r="AR159" s="11"/>
      <c r="AS159" s="11"/>
      <c r="AT159" s="11"/>
      <c r="AU159" s="200"/>
      <c r="AV159" s="216"/>
      <c r="AW159" s="199" t="s">
        <v>58</v>
      </c>
      <c r="AX159" s="224"/>
      <c r="AZ159" s="6"/>
      <c r="BA159" s="6"/>
      <c r="BB159" s="6"/>
    </row>
    <row r="160" spans="1:54" s="8" customFormat="1">
      <c r="A160" s="28">
        <v>42009</v>
      </c>
      <c r="B160" s="160"/>
      <c r="C160" s="6"/>
      <c r="D160" s="39"/>
      <c r="E160" s="32"/>
      <c r="F160" s="41">
        <v>7.52</v>
      </c>
      <c r="G160" s="63"/>
      <c r="H160" s="160"/>
      <c r="I160" s="85"/>
      <c r="J160" s="32"/>
      <c r="K160" s="32"/>
      <c r="L160" s="136"/>
      <c r="M160" s="136"/>
      <c r="N160" s="48"/>
      <c r="O160" s="83"/>
      <c r="P160" s="38"/>
      <c r="Q160" s="57"/>
      <c r="R160" s="160"/>
      <c r="S160" s="4">
        <v>0.28819444444444448</v>
      </c>
      <c r="T160" s="4">
        <v>0.33333333333333331</v>
      </c>
      <c r="U160" s="4">
        <f t="shared" si="45"/>
        <v>4.513888888888884E-2</v>
      </c>
      <c r="V160" s="2">
        <f t="shared" ref="V160:V162" si="47">+S160</f>
        <v>0.28819444444444448</v>
      </c>
      <c r="W160" s="142">
        <v>0.41666666666666669</v>
      </c>
      <c r="X160" s="2">
        <f t="shared" si="46"/>
        <v>0.12847222222222221</v>
      </c>
      <c r="Y160" s="4"/>
      <c r="Z160" s="4"/>
      <c r="AA160" s="12"/>
      <c r="AB160" s="12">
        <v>33</v>
      </c>
      <c r="AC160" s="12"/>
      <c r="AD160" s="59"/>
      <c r="AE160" s="59">
        <v>33</v>
      </c>
      <c r="AF160" s="59"/>
      <c r="AG160" s="72">
        <v>0.31041666666666667</v>
      </c>
      <c r="AH160" s="72">
        <v>0.31805555555555554</v>
      </c>
      <c r="AI160" s="10">
        <v>0.3125</v>
      </c>
      <c r="AJ160" s="10">
        <v>0.31666666666666665</v>
      </c>
      <c r="AK160" s="10">
        <f>+AJ160-AI160</f>
        <v>4.1666666666666519E-3</v>
      </c>
      <c r="AL160" s="11"/>
      <c r="AM160" s="11">
        <v>20</v>
      </c>
      <c r="AN160" s="11"/>
      <c r="AO160" s="10">
        <v>0.52083333333333337</v>
      </c>
      <c r="AP160" s="10">
        <v>0.5625</v>
      </c>
      <c r="AQ160" s="193">
        <f>(AP160-AO160)*$Z$6</f>
        <v>59.999999999999943</v>
      </c>
      <c r="AR160" s="11">
        <v>3000</v>
      </c>
      <c r="AS160" s="11"/>
      <c r="AT160" s="11"/>
      <c r="AU160" s="200"/>
      <c r="AV160" s="216"/>
      <c r="AW160" s="199" t="s">
        <v>37</v>
      </c>
      <c r="AX160" s="224" t="s">
        <v>62</v>
      </c>
      <c r="AZ160" s="6"/>
      <c r="BA160" s="6"/>
      <c r="BB160" s="6"/>
    </row>
    <row r="161" spans="1:54" s="8" customFormat="1">
      <c r="A161" s="28">
        <v>42010</v>
      </c>
      <c r="B161" s="160"/>
      <c r="C161" s="6"/>
      <c r="D161" s="39"/>
      <c r="E161" s="32"/>
      <c r="F161" s="41">
        <v>7.94</v>
      </c>
      <c r="G161" s="63"/>
      <c r="H161" s="160"/>
      <c r="I161" s="85"/>
      <c r="J161" s="32"/>
      <c r="K161" s="32"/>
      <c r="L161" s="136"/>
      <c r="M161" s="136"/>
      <c r="N161" s="48"/>
      <c r="O161" s="83"/>
      <c r="P161" s="38"/>
      <c r="Q161" s="57"/>
      <c r="R161" s="160"/>
      <c r="S161" s="4">
        <v>0.47569444444444442</v>
      </c>
      <c r="T161" s="4">
        <v>0.5625</v>
      </c>
      <c r="U161" s="4">
        <f t="shared" si="45"/>
        <v>8.680555555555558E-2</v>
      </c>
      <c r="V161" s="2">
        <f t="shared" si="47"/>
        <v>0.47569444444444442</v>
      </c>
      <c r="W161" s="142">
        <v>0.64583333333333337</v>
      </c>
      <c r="X161" s="2">
        <f t="shared" si="46"/>
        <v>0.17013888888888895</v>
      </c>
      <c r="Y161" s="4"/>
      <c r="Z161" s="4"/>
      <c r="AA161" s="12"/>
      <c r="AB161" s="12">
        <v>33</v>
      </c>
      <c r="AC161" s="12"/>
      <c r="AD161" s="59"/>
      <c r="AE161" s="59">
        <v>33</v>
      </c>
      <c r="AF161" s="59"/>
      <c r="AG161" s="72">
        <v>0.34027777777777773</v>
      </c>
      <c r="AH161" s="72">
        <v>0.34722222222222227</v>
      </c>
      <c r="AI161" s="10">
        <v>0.34166666666666662</v>
      </c>
      <c r="AJ161" s="10">
        <v>0.3444444444444445</v>
      </c>
      <c r="AK161" s="10">
        <f>+AJ161-AI161</f>
        <v>2.7777777777778789E-3</v>
      </c>
      <c r="AL161" s="11"/>
      <c r="AM161" s="11">
        <v>20</v>
      </c>
      <c r="AN161" s="11"/>
      <c r="AO161" s="11"/>
      <c r="AP161" s="11"/>
      <c r="AQ161" s="11"/>
      <c r="AR161" s="11"/>
      <c r="AS161" s="11"/>
      <c r="AT161" s="11"/>
      <c r="AU161" s="200"/>
      <c r="AV161" s="216"/>
      <c r="AW161" s="199" t="s">
        <v>37</v>
      </c>
      <c r="AX161" s="224"/>
      <c r="AZ161" s="6"/>
      <c r="BA161" s="6"/>
      <c r="BB161" s="6"/>
    </row>
    <row r="162" spans="1:54" s="8" customFormat="1">
      <c r="A162" s="28">
        <v>42011</v>
      </c>
      <c r="B162" s="160"/>
      <c r="C162" s="6"/>
      <c r="D162" s="39"/>
      <c r="E162" s="32"/>
      <c r="F162" s="41">
        <v>7.37</v>
      </c>
      <c r="G162" s="63"/>
      <c r="H162" s="160"/>
      <c r="I162" s="85"/>
      <c r="J162" s="32"/>
      <c r="K162" s="32"/>
      <c r="L162" s="136"/>
      <c r="M162" s="136"/>
      <c r="N162" s="48"/>
      <c r="O162" s="83"/>
      <c r="P162" s="38"/>
      <c r="Q162" s="57"/>
      <c r="R162" s="160"/>
      <c r="S162" s="4">
        <v>0.27777777777777779</v>
      </c>
      <c r="T162" s="4">
        <v>0.3611111111111111</v>
      </c>
      <c r="U162" s="4">
        <f t="shared" si="45"/>
        <v>8.3333333333333315E-2</v>
      </c>
      <c r="V162" s="2">
        <f t="shared" si="47"/>
        <v>0.27777777777777779</v>
      </c>
      <c r="W162" s="142">
        <v>0.4375</v>
      </c>
      <c r="X162" s="2">
        <f t="shared" si="46"/>
        <v>0.15972222222222221</v>
      </c>
      <c r="Y162" s="4"/>
      <c r="Z162" s="4"/>
      <c r="AA162" s="12"/>
      <c r="AB162" s="12">
        <v>33</v>
      </c>
      <c r="AC162" s="12"/>
      <c r="AD162" s="59"/>
      <c r="AE162" s="59">
        <v>33</v>
      </c>
      <c r="AF162" s="59"/>
      <c r="AG162" s="72">
        <v>0.31944444444444448</v>
      </c>
      <c r="AH162" s="72">
        <v>0.3263888888888889</v>
      </c>
      <c r="AI162" s="10">
        <v>0.32083333333333336</v>
      </c>
      <c r="AJ162" s="10">
        <v>0.32361111111111113</v>
      </c>
      <c r="AK162" s="10">
        <f>+AJ162-AI162</f>
        <v>2.7777777777777679E-3</v>
      </c>
      <c r="AL162" s="11"/>
      <c r="AM162" s="11">
        <v>20</v>
      </c>
      <c r="AN162" s="11"/>
      <c r="AO162" s="11"/>
      <c r="AP162" s="11"/>
      <c r="AQ162" s="11"/>
      <c r="AR162" s="11"/>
      <c r="AS162" s="11"/>
      <c r="AT162" s="11"/>
      <c r="AU162" s="200"/>
      <c r="AV162" s="216"/>
      <c r="AW162" s="199" t="s">
        <v>37</v>
      </c>
      <c r="AX162" s="224"/>
      <c r="AZ162" s="6"/>
      <c r="BA162" s="6"/>
      <c r="BB162" s="6"/>
    </row>
    <row r="163" spans="1:54">
      <c r="A163" s="105">
        <v>42012</v>
      </c>
      <c r="B163" s="161"/>
      <c r="C163" s="106"/>
      <c r="D163" s="107"/>
      <c r="E163" s="108"/>
      <c r="F163" s="109">
        <v>7.85</v>
      </c>
      <c r="G163" s="110"/>
      <c r="H163" s="161"/>
      <c r="I163" s="111"/>
      <c r="J163" s="108"/>
      <c r="K163" s="108"/>
      <c r="L163" s="112"/>
      <c r="M163" s="112"/>
      <c r="N163" s="113"/>
      <c r="O163" s="114"/>
      <c r="P163" s="115"/>
      <c r="Q163" s="116"/>
      <c r="R163" s="167"/>
      <c r="S163" s="170"/>
      <c r="T163" s="117"/>
      <c r="U163" s="117"/>
      <c r="V163" s="118"/>
      <c r="W163" s="144"/>
      <c r="X163" s="118"/>
      <c r="Y163" s="117"/>
      <c r="Z163" s="117"/>
      <c r="AA163" s="119"/>
      <c r="AB163" s="192">
        <v>33</v>
      </c>
      <c r="AC163" s="119"/>
      <c r="AD163" s="120"/>
      <c r="AE163" s="120">
        <v>33</v>
      </c>
      <c r="AF163" s="120"/>
      <c r="AG163" s="121"/>
      <c r="AH163" s="121"/>
      <c r="AI163" s="122"/>
      <c r="AJ163" s="122"/>
      <c r="AK163" s="122"/>
      <c r="AL163" s="23"/>
      <c r="AM163" s="23"/>
      <c r="AN163" s="23"/>
      <c r="AO163" s="23"/>
      <c r="AP163" s="23"/>
      <c r="AQ163" s="23"/>
      <c r="AR163" s="23"/>
      <c r="AS163" s="23"/>
      <c r="AT163" s="23"/>
      <c r="AU163" s="204"/>
      <c r="AV163" s="124"/>
      <c r="AW163" s="123" t="s">
        <v>58</v>
      </c>
      <c r="AX163" s="226"/>
      <c r="AY163"/>
    </row>
    <row r="164" spans="1:54">
      <c r="A164" s="105">
        <v>42013</v>
      </c>
      <c r="B164" s="160"/>
      <c r="C164" s="106"/>
      <c r="D164" s="107"/>
      <c r="E164" s="108"/>
      <c r="F164" s="109">
        <v>7.68</v>
      </c>
      <c r="G164" s="110"/>
      <c r="H164" s="160"/>
      <c r="I164" s="111"/>
      <c r="J164" s="108"/>
      <c r="K164" s="108"/>
      <c r="L164" s="112"/>
      <c r="M164" s="112"/>
      <c r="N164" s="113"/>
      <c r="O164" s="114"/>
      <c r="P164" s="115"/>
      <c r="Q164" s="116"/>
      <c r="R164" s="166"/>
      <c r="S164" s="170"/>
      <c r="T164" s="117"/>
      <c r="U164" s="117"/>
      <c r="V164" s="118"/>
      <c r="W164" s="144"/>
      <c r="X164" s="118"/>
      <c r="Y164" s="117"/>
      <c r="Z164" s="117"/>
      <c r="AA164" s="119"/>
      <c r="AB164" s="12">
        <v>33</v>
      </c>
      <c r="AC164" s="119"/>
      <c r="AD164" s="120"/>
      <c r="AE164" s="120">
        <v>33</v>
      </c>
      <c r="AF164" s="120"/>
      <c r="AG164" s="121"/>
      <c r="AH164" s="121"/>
      <c r="AI164" s="122"/>
      <c r="AJ164" s="122"/>
      <c r="AK164" s="122"/>
      <c r="AL164" s="23"/>
      <c r="AM164" s="23"/>
      <c r="AN164" s="23"/>
      <c r="AO164" s="23"/>
      <c r="AP164" s="23"/>
      <c r="AQ164" s="23"/>
      <c r="AR164" s="23"/>
      <c r="AS164" s="23"/>
      <c r="AT164" s="23"/>
      <c r="AU164" s="204"/>
      <c r="AV164" s="124"/>
      <c r="AW164" s="123" t="s">
        <v>58</v>
      </c>
      <c r="AX164" s="226"/>
      <c r="AY164"/>
    </row>
    <row r="165" spans="1:54">
      <c r="A165" s="105">
        <v>42014</v>
      </c>
      <c r="B165" s="160"/>
      <c r="C165" s="106"/>
      <c r="D165" s="107"/>
      <c r="E165" s="108"/>
      <c r="F165" s="109"/>
      <c r="G165" s="110"/>
      <c r="H165" s="160"/>
      <c r="I165" s="111"/>
      <c r="J165" s="108"/>
      <c r="K165" s="108"/>
      <c r="L165" s="112"/>
      <c r="M165" s="112"/>
      <c r="N165" s="113"/>
      <c r="O165" s="114"/>
      <c r="P165" s="115"/>
      <c r="Q165" s="116"/>
      <c r="R165" s="166"/>
      <c r="S165" s="170"/>
      <c r="T165" s="117"/>
      <c r="U165" s="117"/>
      <c r="V165" s="118"/>
      <c r="W165" s="144"/>
      <c r="X165" s="118"/>
      <c r="Y165" s="117"/>
      <c r="Z165" s="117"/>
      <c r="AA165" s="119"/>
      <c r="AB165" s="12">
        <v>33</v>
      </c>
      <c r="AC165" s="119"/>
      <c r="AD165" s="120"/>
      <c r="AE165" s="120">
        <v>33</v>
      </c>
      <c r="AF165" s="120"/>
      <c r="AG165" s="121"/>
      <c r="AH165" s="121"/>
      <c r="AI165" s="122"/>
      <c r="AJ165" s="122"/>
      <c r="AK165" s="122"/>
      <c r="AL165" s="23"/>
      <c r="AM165" s="23"/>
      <c r="AN165" s="23"/>
      <c r="AO165" s="23"/>
      <c r="AP165" s="23"/>
      <c r="AQ165" s="23"/>
      <c r="AR165" s="23"/>
      <c r="AS165" s="23"/>
      <c r="AT165" s="23"/>
      <c r="AU165" s="204"/>
      <c r="AV165" s="124"/>
      <c r="AW165" s="123" t="s">
        <v>58</v>
      </c>
      <c r="AX165" s="226"/>
      <c r="AY165"/>
    </row>
    <row r="166" spans="1:54">
      <c r="A166" s="105">
        <v>42015</v>
      </c>
      <c r="B166" s="160"/>
      <c r="C166" s="106"/>
      <c r="D166" s="107"/>
      <c r="E166" s="108"/>
      <c r="F166" s="109"/>
      <c r="G166" s="110"/>
      <c r="H166" s="160"/>
      <c r="I166" s="111"/>
      <c r="J166" s="108"/>
      <c r="K166" s="108"/>
      <c r="L166" s="112"/>
      <c r="M166" s="112"/>
      <c r="N166" s="113"/>
      <c r="O166" s="114"/>
      <c r="P166" s="115"/>
      <c r="Q166" s="116"/>
      <c r="R166" s="166"/>
      <c r="S166" s="170"/>
      <c r="T166" s="117"/>
      <c r="U166" s="117"/>
      <c r="V166" s="118"/>
      <c r="W166" s="144"/>
      <c r="X166" s="118"/>
      <c r="Y166" s="117"/>
      <c r="Z166" s="117"/>
      <c r="AA166" s="119"/>
      <c r="AB166" s="12">
        <v>33</v>
      </c>
      <c r="AC166" s="119"/>
      <c r="AD166" s="120"/>
      <c r="AE166" s="120">
        <v>33</v>
      </c>
      <c r="AF166" s="120"/>
      <c r="AG166" s="121"/>
      <c r="AH166" s="121"/>
      <c r="AI166" s="122"/>
      <c r="AJ166" s="122"/>
      <c r="AK166" s="122"/>
      <c r="AL166" s="23"/>
      <c r="AM166" s="23"/>
      <c r="AN166" s="23"/>
      <c r="AO166" s="23"/>
      <c r="AP166" s="23"/>
      <c r="AQ166" s="23"/>
      <c r="AR166" s="23"/>
      <c r="AS166" s="23"/>
      <c r="AT166" s="23"/>
      <c r="AU166" s="204"/>
      <c r="AV166" s="124"/>
      <c r="AW166" s="123" t="s">
        <v>58</v>
      </c>
      <c r="AX166" s="226"/>
      <c r="AY166"/>
    </row>
    <row r="167" spans="1:54">
      <c r="A167" s="105">
        <v>42016</v>
      </c>
      <c r="B167" s="160"/>
      <c r="C167" s="106"/>
      <c r="D167" s="107"/>
      <c r="E167" s="108"/>
      <c r="F167" s="109">
        <v>7.48</v>
      </c>
      <c r="G167" s="110"/>
      <c r="H167" s="160"/>
      <c r="I167" s="111"/>
      <c r="J167" s="108"/>
      <c r="K167" s="108"/>
      <c r="L167" s="112"/>
      <c r="M167" s="112"/>
      <c r="N167" s="113"/>
      <c r="O167" s="114"/>
      <c r="P167" s="115"/>
      <c r="Q167" s="116"/>
      <c r="R167" s="166"/>
      <c r="S167" s="170"/>
      <c r="T167" s="117"/>
      <c r="U167" s="117"/>
      <c r="V167" s="118"/>
      <c r="W167" s="144"/>
      <c r="X167" s="118"/>
      <c r="Y167" s="117"/>
      <c r="Z167" s="117"/>
      <c r="AA167" s="119"/>
      <c r="AB167" s="12">
        <v>33</v>
      </c>
      <c r="AC167" s="119"/>
      <c r="AD167" s="120"/>
      <c r="AE167" s="120">
        <v>33</v>
      </c>
      <c r="AF167" s="120"/>
      <c r="AG167" s="121"/>
      <c r="AH167" s="121"/>
      <c r="AI167" s="122"/>
      <c r="AJ167" s="122"/>
      <c r="AK167" s="122"/>
      <c r="AL167" s="23"/>
      <c r="AM167" s="23"/>
      <c r="AN167" s="23"/>
      <c r="AO167" s="23"/>
      <c r="AP167" s="23"/>
      <c r="AQ167" s="23"/>
      <c r="AR167" s="23"/>
      <c r="AS167" s="23"/>
      <c r="AT167" s="23"/>
      <c r="AU167" s="204"/>
      <c r="AV167" s="124"/>
      <c r="AW167" s="123" t="s">
        <v>58</v>
      </c>
      <c r="AX167" s="226" t="s">
        <v>63</v>
      </c>
      <c r="AY167"/>
    </row>
    <row r="168" spans="1:54">
      <c r="A168" s="105">
        <v>42017</v>
      </c>
      <c r="B168" s="160"/>
      <c r="C168" s="106"/>
      <c r="D168" s="107"/>
      <c r="E168" s="108"/>
      <c r="F168" s="109">
        <v>7.85</v>
      </c>
      <c r="G168" s="110"/>
      <c r="H168" s="160"/>
      <c r="I168" s="111"/>
      <c r="J168" s="108"/>
      <c r="K168" s="108"/>
      <c r="L168" s="112"/>
      <c r="M168" s="112"/>
      <c r="N168" s="113"/>
      <c r="O168" s="114"/>
      <c r="P168" s="115"/>
      <c r="Q168" s="116"/>
      <c r="R168" s="166"/>
      <c r="S168" s="170"/>
      <c r="T168" s="117"/>
      <c r="U168" s="117"/>
      <c r="V168" s="118"/>
      <c r="W168" s="144"/>
      <c r="X168" s="118"/>
      <c r="Y168" s="117"/>
      <c r="Z168" s="117"/>
      <c r="AA168" s="119"/>
      <c r="AB168" s="12">
        <v>33</v>
      </c>
      <c r="AC168" s="119"/>
      <c r="AD168" s="120"/>
      <c r="AE168" s="120">
        <v>33</v>
      </c>
      <c r="AF168" s="120"/>
      <c r="AG168" s="121"/>
      <c r="AH168" s="121"/>
      <c r="AI168" s="122"/>
      <c r="AJ168" s="122"/>
      <c r="AK168" s="122"/>
      <c r="AL168" s="23"/>
      <c r="AM168" s="23"/>
      <c r="AN168" s="23"/>
      <c r="AO168" s="23"/>
      <c r="AP168" s="23"/>
      <c r="AQ168" s="23"/>
      <c r="AR168" s="23"/>
      <c r="AS168" s="23"/>
      <c r="AT168" s="23"/>
      <c r="AU168" s="204"/>
      <c r="AV168" s="124"/>
      <c r="AW168" s="123" t="s">
        <v>58</v>
      </c>
      <c r="AX168" s="226"/>
      <c r="AY168"/>
    </row>
    <row r="169" spans="1:54">
      <c r="A169" s="105">
        <v>42018</v>
      </c>
      <c r="B169" s="160"/>
      <c r="C169" s="106"/>
      <c r="D169" s="107"/>
      <c r="E169" s="108"/>
      <c r="F169" s="109">
        <v>7.7</v>
      </c>
      <c r="G169" s="110"/>
      <c r="H169" s="160"/>
      <c r="I169" s="111"/>
      <c r="J169" s="108"/>
      <c r="K169" s="108"/>
      <c r="L169" s="112"/>
      <c r="M169" s="112"/>
      <c r="N169" s="113"/>
      <c r="O169" s="114"/>
      <c r="P169" s="115"/>
      <c r="Q169" s="116"/>
      <c r="R169" s="166"/>
      <c r="S169" s="170"/>
      <c r="T169" s="117"/>
      <c r="U169" s="117"/>
      <c r="V169" s="118"/>
      <c r="W169" s="144"/>
      <c r="X169" s="118"/>
      <c r="Y169" s="117"/>
      <c r="Z169" s="117"/>
      <c r="AA169" s="119"/>
      <c r="AB169" s="12">
        <v>33</v>
      </c>
      <c r="AC169" s="119"/>
      <c r="AD169" s="120"/>
      <c r="AE169" s="120">
        <v>33</v>
      </c>
      <c r="AF169" s="120"/>
      <c r="AG169" s="121"/>
      <c r="AH169" s="121"/>
      <c r="AI169" s="122"/>
      <c r="AJ169" s="122"/>
      <c r="AK169" s="122"/>
      <c r="AL169" s="23"/>
      <c r="AM169" s="23"/>
      <c r="AN169" s="23"/>
      <c r="AO169" s="23"/>
      <c r="AP169" s="23"/>
      <c r="AQ169" s="23"/>
      <c r="AR169" s="23"/>
      <c r="AS169" s="23"/>
      <c r="AT169" s="23"/>
      <c r="AU169" s="204"/>
      <c r="AV169" s="124"/>
      <c r="AW169" s="123" t="s">
        <v>64</v>
      </c>
      <c r="AX169" s="226"/>
      <c r="AY169"/>
    </row>
    <row r="170" spans="1:54">
      <c r="A170" s="105">
        <v>42019</v>
      </c>
      <c r="B170" s="160"/>
      <c r="C170" s="106"/>
      <c r="D170" s="107"/>
      <c r="E170" s="108"/>
      <c r="F170" s="109">
        <v>7.96</v>
      </c>
      <c r="G170" s="110"/>
      <c r="H170" s="160"/>
      <c r="I170" s="111"/>
      <c r="J170" s="108"/>
      <c r="K170" s="108"/>
      <c r="L170" s="112"/>
      <c r="M170" s="112"/>
      <c r="N170" s="113"/>
      <c r="O170" s="114"/>
      <c r="P170" s="115"/>
      <c r="Q170" s="116"/>
      <c r="R170" s="166"/>
      <c r="S170" s="170"/>
      <c r="T170" s="117"/>
      <c r="U170" s="117"/>
      <c r="V170" s="118"/>
      <c r="W170" s="144"/>
      <c r="X170" s="118"/>
      <c r="Y170" s="117"/>
      <c r="Z170" s="117"/>
      <c r="AA170" s="119"/>
      <c r="AB170" s="12">
        <v>33</v>
      </c>
      <c r="AC170" s="119"/>
      <c r="AD170" s="120"/>
      <c r="AE170" s="120">
        <v>33</v>
      </c>
      <c r="AF170" s="120"/>
      <c r="AG170" s="121"/>
      <c r="AH170" s="121"/>
      <c r="AI170" s="122"/>
      <c r="AJ170" s="122"/>
      <c r="AK170" s="122"/>
      <c r="AL170" s="23"/>
      <c r="AM170" s="23"/>
      <c r="AN170" s="23"/>
      <c r="AO170" s="23"/>
      <c r="AP170" s="23"/>
      <c r="AQ170" s="23"/>
      <c r="AR170" s="23"/>
      <c r="AS170" s="23"/>
      <c r="AT170" s="23"/>
      <c r="AU170" s="204"/>
      <c r="AV170" s="124"/>
      <c r="AW170" s="123" t="s">
        <v>58</v>
      </c>
      <c r="AX170" s="226"/>
      <c r="AY170"/>
    </row>
    <row r="171" spans="1:54">
      <c r="A171" s="105">
        <v>42020</v>
      </c>
      <c r="B171" s="160"/>
      <c r="C171" s="106"/>
      <c r="D171" s="107"/>
      <c r="E171" s="108"/>
      <c r="F171" s="109">
        <v>7.76</v>
      </c>
      <c r="G171" s="110"/>
      <c r="H171" s="160"/>
      <c r="I171" s="111"/>
      <c r="J171" s="108"/>
      <c r="K171" s="108"/>
      <c r="L171" s="112"/>
      <c r="M171" s="112"/>
      <c r="N171" s="113"/>
      <c r="O171" s="114"/>
      <c r="P171" s="115"/>
      <c r="Q171" s="116"/>
      <c r="R171" s="166"/>
      <c r="S171" s="170"/>
      <c r="T171" s="117"/>
      <c r="U171" s="117"/>
      <c r="V171" s="118"/>
      <c r="W171" s="144"/>
      <c r="X171" s="118"/>
      <c r="Y171" s="117"/>
      <c r="Z171" s="117"/>
      <c r="AA171" s="119"/>
      <c r="AB171" s="12">
        <v>33</v>
      </c>
      <c r="AC171" s="119"/>
      <c r="AD171" s="120"/>
      <c r="AE171" s="120">
        <v>33</v>
      </c>
      <c r="AF171" s="120"/>
      <c r="AG171" s="121"/>
      <c r="AH171" s="121"/>
      <c r="AI171" s="122"/>
      <c r="AJ171" s="122"/>
      <c r="AK171" s="122"/>
      <c r="AL171" s="23"/>
      <c r="AM171" s="23"/>
      <c r="AN171" s="23"/>
      <c r="AO171" s="23"/>
      <c r="AP171" s="23"/>
      <c r="AQ171" s="23"/>
      <c r="AR171" s="23"/>
      <c r="AS171" s="23"/>
      <c r="AT171" s="23"/>
      <c r="AU171" s="204"/>
      <c r="AV171" s="124"/>
      <c r="AW171" s="123" t="s">
        <v>65</v>
      </c>
      <c r="AX171" s="226"/>
      <c r="AY171"/>
    </row>
    <row r="172" spans="1:54">
      <c r="A172" s="105">
        <v>42021</v>
      </c>
      <c r="B172" s="160"/>
      <c r="C172" s="106"/>
      <c r="D172" s="107"/>
      <c r="E172" s="108"/>
      <c r="F172" s="109">
        <v>8.06</v>
      </c>
      <c r="G172" s="110"/>
      <c r="H172" s="160"/>
      <c r="I172" s="111"/>
      <c r="J172" s="108"/>
      <c r="K172" s="108"/>
      <c r="L172" s="112"/>
      <c r="M172" s="112"/>
      <c r="N172" s="113"/>
      <c r="O172" s="114"/>
      <c r="P172" s="115"/>
      <c r="Q172" s="116"/>
      <c r="R172" s="166"/>
      <c r="S172" s="170"/>
      <c r="T172" s="117"/>
      <c r="U172" s="117"/>
      <c r="V172" s="118"/>
      <c r="W172" s="144"/>
      <c r="X172" s="118"/>
      <c r="Y172" s="117"/>
      <c r="Z172" s="117"/>
      <c r="AA172" s="119"/>
      <c r="AB172" s="12">
        <v>33</v>
      </c>
      <c r="AC172" s="119"/>
      <c r="AD172" s="120"/>
      <c r="AE172" s="120">
        <v>33</v>
      </c>
      <c r="AF172" s="120"/>
      <c r="AG172" s="121"/>
      <c r="AH172" s="121"/>
      <c r="AI172" s="122"/>
      <c r="AJ172" s="122"/>
      <c r="AK172" s="122"/>
      <c r="AL172" s="23"/>
      <c r="AM172" s="23"/>
      <c r="AN172" s="23"/>
      <c r="AO172" s="23"/>
      <c r="AP172" s="23"/>
      <c r="AQ172" s="23"/>
      <c r="AR172" s="23"/>
      <c r="AS172" s="23"/>
      <c r="AT172" s="23"/>
      <c r="AU172" s="204"/>
      <c r="AV172" s="124"/>
      <c r="AW172" s="123" t="s">
        <v>66</v>
      </c>
      <c r="AX172" s="226"/>
      <c r="AY172"/>
    </row>
    <row r="173" spans="1:54">
      <c r="A173" s="105">
        <v>42022</v>
      </c>
      <c r="B173" s="160"/>
      <c r="C173" s="106"/>
      <c r="D173" s="107"/>
      <c r="E173" s="108"/>
      <c r="F173" s="109">
        <v>7.71</v>
      </c>
      <c r="G173" s="110"/>
      <c r="H173" s="160"/>
      <c r="I173" s="111"/>
      <c r="J173" s="108"/>
      <c r="K173" s="108"/>
      <c r="L173" s="112"/>
      <c r="M173" s="112"/>
      <c r="N173" s="113"/>
      <c r="O173" s="114"/>
      <c r="P173" s="115"/>
      <c r="Q173" s="116"/>
      <c r="R173" s="166"/>
      <c r="S173" s="170"/>
      <c r="T173" s="117"/>
      <c r="U173" s="117"/>
      <c r="V173" s="118"/>
      <c r="W173" s="144"/>
      <c r="X173" s="118"/>
      <c r="Y173" s="117"/>
      <c r="Z173" s="117"/>
      <c r="AA173" s="119"/>
      <c r="AB173" s="12">
        <v>33</v>
      </c>
      <c r="AC173" s="119"/>
      <c r="AD173" s="120"/>
      <c r="AE173" s="120">
        <v>33</v>
      </c>
      <c r="AF173" s="120"/>
      <c r="AG173" s="121"/>
      <c r="AH173" s="121"/>
      <c r="AI173" s="122"/>
      <c r="AJ173" s="122"/>
      <c r="AK173" s="122"/>
      <c r="AL173" s="23"/>
      <c r="AM173" s="23"/>
      <c r="AN173" s="23"/>
      <c r="AO173" s="23"/>
      <c r="AP173" s="23"/>
      <c r="AQ173" s="23"/>
      <c r="AR173" s="23"/>
      <c r="AS173" s="23"/>
      <c r="AT173" s="23"/>
      <c r="AU173" s="204"/>
      <c r="AV173" s="124"/>
      <c r="AW173" s="123" t="s">
        <v>67</v>
      </c>
      <c r="AX173" s="226"/>
      <c r="AY173"/>
    </row>
    <row r="174" spans="1:54">
      <c r="A174" s="105">
        <v>42023</v>
      </c>
      <c r="B174" s="160"/>
      <c r="C174" s="106"/>
      <c r="D174" s="107"/>
      <c r="E174" s="108"/>
      <c r="F174" s="109">
        <v>7.61</v>
      </c>
      <c r="G174" s="110"/>
      <c r="H174" s="160"/>
      <c r="I174" s="111"/>
      <c r="J174" s="108"/>
      <c r="K174" s="108"/>
      <c r="L174" s="112"/>
      <c r="M174" s="112"/>
      <c r="N174" s="113"/>
      <c r="O174" s="114"/>
      <c r="P174" s="115"/>
      <c r="Q174" s="116"/>
      <c r="R174" s="166"/>
      <c r="S174" s="170"/>
      <c r="T174" s="117"/>
      <c r="U174" s="117"/>
      <c r="V174" s="118"/>
      <c r="W174" s="144"/>
      <c r="X174" s="118"/>
      <c r="Y174" s="117"/>
      <c r="Z174" s="117"/>
      <c r="AA174" s="119"/>
      <c r="AB174" s="12">
        <v>33</v>
      </c>
      <c r="AC174" s="119"/>
      <c r="AD174" s="120"/>
      <c r="AE174" s="120">
        <v>33</v>
      </c>
      <c r="AF174" s="120"/>
      <c r="AG174" s="121"/>
      <c r="AH174" s="121"/>
      <c r="AI174" s="122"/>
      <c r="AJ174" s="122"/>
      <c r="AK174" s="122"/>
      <c r="AL174" s="23"/>
      <c r="AM174" s="23"/>
      <c r="AN174" s="23"/>
      <c r="AO174" s="23"/>
      <c r="AP174" s="23"/>
      <c r="AQ174" s="23"/>
      <c r="AR174" s="23"/>
      <c r="AS174" s="23"/>
      <c r="AT174" s="23"/>
      <c r="AU174" s="204"/>
      <c r="AV174" s="124"/>
      <c r="AW174" s="123" t="s">
        <v>66</v>
      </c>
      <c r="AX174" s="226"/>
      <c r="AY174"/>
    </row>
    <row r="175" spans="1:54">
      <c r="A175" s="105">
        <v>42024</v>
      </c>
      <c r="B175" s="160"/>
      <c r="C175" s="106"/>
      <c r="D175" s="107"/>
      <c r="E175" s="108"/>
      <c r="F175" s="109">
        <v>7.55</v>
      </c>
      <c r="G175" s="110"/>
      <c r="H175" s="160"/>
      <c r="I175" s="111"/>
      <c r="J175" s="108"/>
      <c r="K175" s="108"/>
      <c r="L175" s="112"/>
      <c r="M175" s="112"/>
      <c r="N175" s="113"/>
      <c r="O175" s="114"/>
      <c r="P175" s="115"/>
      <c r="Q175" s="116"/>
      <c r="R175" s="166"/>
      <c r="S175" s="170"/>
      <c r="T175" s="117"/>
      <c r="U175" s="117"/>
      <c r="V175" s="118"/>
      <c r="W175" s="144"/>
      <c r="X175" s="118"/>
      <c r="Y175" s="117"/>
      <c r="Z175" s="117"/>
      <c r="AA175" s="119"/>
      <c r="AB175" s="12">
        <v>33</v>
      </c>
      <c r="AC175" s="119"/>
      <c r="AD175" s="120"/>
      <c r="AE175" s="120">
        <v>33</v>
      </c>
      <c r="AF175" s="120"/>
      <c r="AG175" s="121"/>
      <c r="AH175" s="121"/>
      <c r="AI175" s="122"/>
      <c r="AJ175" s="122"/>
      <c r="AK175" s="122"/>
      <c r="AL175" s="23"/>
      <c r="AM175" s="23"/>
      <c r="AN175" s="23"/>
      <c r="AO175" s="23"/>
      <c r="AP175" s="23"/>
      <c r="AQ175" s="23"/>
      <c r="AR175" s="23"/>
      <c r="AS175" s="23"/>
      <c r="AT175" s="23"/>
      <c r="AU175" s="204"/>
      <c r="AV175" s="124"/>
      <c r="AW175" s="123" t="s">
        <v>68</v>
      </c>
      <c r="AX175" s="226"/>
      <c r="AY175"/>
    </row>
    <row r="176" spans="1:54">
      <c r="A176" s="105">
        <v>42025</v>
      </c>
      <c r="B176" s="160"/>
      <c r="C176" s="106"/>
      <c r="D176" s="107"/>
      <c r="E176" s="108"/>
      <c r="F176" s="109">
        <v>7.94</v>
      </c>
      <c r="G176" s="110"/>
      <c r="H176" s="160"/>
      <c r="I176" s="111"/>
      <c r="J176" s="108"/>
      <c r="K176" s="108"/>
      <c r="L176" s="112"/>
      <c r="M176" s="112"/>
      <c r="N176" s="113"/>
      <c r="O176" s="114"/>
      <c r="P176" s="115"/>
      <c r="Q176" s="116"/>
      <c r="R176" s="166"/>
      <c r="S176" s="170"/>
      <c r="T176" s="117"/>
      <c r="U176" s="117"/>
      <c r="V176" s="118"/>
      <c r="W176" s="144"/>
      <c r="X176" s="118"/>
      <c r="Y176" s="117"/>
      <c r="Z176" s="117"/>
      <c r="AA176" s="119"/>
      <c r="AB176" s="12">
        <v>33</v>
      </c>
      <c r="AC176" s="119"/>
      <c r="AD176" s="120"/>
      <c r="AE176" s="120">
        <v>33</v>
      </c>
      <c r="AF176" s="120"/>
      <c r="AG176" s="121"/>
      <c r="AH176" s="121"/>
      <c r="AI176" s="122"/>
      <c r="AJ176" s="122"/>
      <c r="AK176" s="122"/>
      <c r="AL176" s="23"/>
      <c r="AM176" s="23"/>
      <c r="AN176" s="23"/>
      <c r="AO176" s="23"/>
      <c r="AP176" s="23"/>
      <c r="AQ176" s="23"/>
      <c r="AR176" s="23"/>
      <c r="AS176" s="23"/>
      <c r="AT176" s="23"/>
      <c r="AU176" s="204"/>
      <c r="AV176" s="124"/>
      <c r="AW176" s="123" t="s">
        <v>69</v>
      </c>
      <c r="AX176" s="226"/>
      <c r="AY176"/>
    </row>
    <row r="177" spans="1:51">
      <c r="A177" s="105">
        <v>42026</v>
      </c>
      <c r="B177" s="160"/>
      <c r="C177" s="106"/>
      <c r="D177" s="107"/>
      <c r="E177" s="108"/>
      <c r="F177" s="109">
        <v>7.41</v>
      </c>
      <c r="G177" s="110"/>
      <c r="H177" s="160"/>
      <c r="I177" s="111"/>
      <c r="J177" s="108"/>
      <c r="K177" s="108"/>
      <c r="L177" s="112"/>
      <c r="M177" s="112"/>
      <c r="N177" s="113"/>
      <c r="O177" s="114"/>
      <c r="P177" s="115"/>
      <c r="Q177" s="116"/>
      <c r="R177" s="166"/>
      <c r="S177" s="170"/>
      <c r="T177" s="117"/>
      <c r="U177" s="117"/>
      <c r="V177" s="118"/>
      <c r="W177" s="144"/>
      <c r="X177" s="118"/>
      <c r="Y177" s="117"/>
      <c r="Z177" s="117"/>
      <c r="AA177" s="119"/>
      <c r="AB177" s="12">
        <v>33</v>
      </c>
      <c r="AC177" s="119"/>
      <c r="AD177" s="120"/>
      <c r="AE177" s="120">
        <v>33</v>
      </c>
      <c r="AF177" s="120"/>
      <c r="AG177" s="121"/>
      <c r="AH177" s="121"/>
      <c r="AI177" s="122"/>
      <c r="AJ177" s="122"/>
      <c r="AK177" s="122"/>
      <c r="AL177" s="23"/>
      <c r="AM177" s="23"/>
      <c r="AN177" s="23"/>
      <c r="AO177" s="23"/>
      <c r="AP177" s="23"/>
      <c r="AQ177" s="23"/>
      <c r="AR177" s="23"/>
      <c r="AS177" s="23"/>
      <c r="AT177" s="23"/>
      <c r="AU177" s="204"/>
      <c r="AV177" s="124"/>
      <c r="AW177" s="123" t="s">
        <v>70</v>
      </c>
      <c r="AX177" s="226"/>
      <c r="AY177"/>
    </row>
    <row r="178" spans="1:51">
      <c r="A178" s="105">
        <v>42027</v>
      </c>
      <c r="B178" s="160"/>
      <c r="C178" s="106"/>
      <c r="D178" s="107"/>
      <c r="E178" s="108"/>
      <c r="F178" s="109">
        <v>7.47</v>
      </c>
      <c r="G178" s="110"/>
      <c r="H178" s="160"/>
      <c r="I178" s="111"/>
      <c r="J178" s="108"/>
      <c r="K178" s="108"/>
      <c r="L178" s="112"/>
      <c r="M178" s="112"/>
      <c r="N178" s="113"/>
      <c r="O178" s="114"/>
      <c r="P178" s="115"/>
      <c r="Q178" s="116"/>
      <c r="R178" s="166"/>
      <c r="S178" s="170"/>
      <c r="T178" s="117"/>
      <c r="U178" s="117"/>
      <c r="V178" s="118"/>
      <c r="W178" s="144"/>
      <c r="X178" s="118"/>
      <c r="Y178" s="117"/>
      <c r="Z178" s="117"/>
      <c r="AA178" s="119"/>
      <c r="AB178" s="12">
        <v>33</v>
      </c>
      <c r="AC178" s="119"/>
      <c r="AD178" s="120"/>
      <c r="AE178" s="120">
        <v>33</v>
      </c>
      <c r="AF178" s="120"/>
      <c r="AG178" s="121"/>
      <c r="AH178" s="121"/>
      <c r="AI178" s="122"/>
      <c r="AJ178" s="122"/>
      <c r="AK178" s="122"/>
      <c r="AL178" s="23"/>
      <c r="AM178" s="23"/>
      <c r="AN178" s="23"/>
      <c r="AO178" s="23"/>
      <c r="AP178" s="23"/>
      <c r="AQ178" s="23"/>
      <c r="AR178" s="23"/>
      <c r="AS178" s="23"/>
      <c r="AT178" s="23"/>
      <c r="AU178" s="204"/>
      <c r="AV178" s="124"/>
      <c r="AW178" s="123" t="s">
        <v>69</v>
      </c>
      <c r="AX178" s="226"/>
      <c r="AY178"/>
    </row>
    <row r="179" spans="1:51">
      <c r="A179" s="105">
        <v>42028</v>
      </c>
      <c r="B179" s="160"/>
      <c r="C179" s="106"/>
      <c r="D179" s="107"/>
      <c r="E179" s="108"/>
      <c r="F179" s="109"/>
      <c r="G179" s="110"/>
      <c r="H179" s="160"/>
      <c r="I179" s="111"/>
      <c r="J179" s="108"/>
      <c r="K179" s="108"/>
      <c r="L179" s="112"/>
      <c r="M179" s="112"/>
      <c r="N179" s="113"/>
      <c r="O179" s="114"/>
      <c r="P179" s="115"/>
      <c r="Q179" s="116"/>
      <c r="R179" s="166"/>
      <c r="S179" s="170"/>
      <c r="T179" s="117"/>
      <c r="U179" s="117"/>
      <c r="V179" s="118"/>
      <c r="W179" s="144"/>
      <c r="X179" s="118"/>
      <c r="Y179" s="117"/>
      <c r="Z179" s="117"/>
      <c r="AA179" s="119"/>
      <c r="AB179" s="12">
        <v>33</v>
      </c>
      <c r="AC179" s="119"/>
      <c r="AD179" s="120"/>
      <c r="AE179" s="120">
        <v>33</v>
      </c>
      <c r="AF179" s="120"/>
      <c r="AG179" s="121"/>
      <c r="AH179" s="121"/>
      <c r="AI179" s="122"/>
      <c r="AJ179" s="122"/>
      <c r="AK179" s="122"/>
      <c r="AL179" s="23"/>
      <c r="AM179" s="23"/>
      <c r="AN179" s="23"/>
      <c r="AO179" s="23"/>
      <c r="AP179" s="23"/>
      <c r="AQ179" s="23"/>
      <c r="AR179" s="23"/>
      <c r="AS179" s="23"/>
      <c r="AT179" s="23"/>
      <c r="AU179" s="204"/>
      <c r="AV179" s="124"/>
      <c r="AW179" s="123" t="s">
        <v>71</v>
      </c>
      <c r="AX179" s="226"/>
      <c r="AY179"/>
    </row>
    <row r="180" spans="1:51">
      <c r="A180" s="105">
        <v>42029</v>
      </c>
      <c r="B180" s="160"/>
      <c r="C180" s="106"/>
      <c r="D180" s="107"/>
      <c r="E180" s="108"/>
      <c r="F180" s="109"/>
      <c r="G180" s="110"/>
      <c r="H180" s="160"/>
      <c r="I180" s="111"/>
      <c r="J180" s="108"/>
      <c r="K180" s="108"/>
      <c r="L180" s="112"/>
      <c r="M180" s="112"/>
      <c r="N180" s="113"/>
      <c r="O180" s="114"/>
      <c r="P180" s="115"/>
      <c r="Q180" s="116"/>
      <c r="R180" s="166"/>
      <c r="S180" s="170"/>
      <c r="T180" s="117"/>
      <c r="U180" s="117"/>
      <c r="V180" s="118"/>
      <c r="W180" s="144"/>
      <c r="X180" s="118"/>
      <c r="Y180" s="117"/>
      <c r="Z180" s="117"/>
      <c r="AA180" s="119"/>
      <c r="AB180" s="12">
        <v>33</v>
      </c>
      <c r="AC180" s="119"/>
      <c r="AD180" s="120"/>
      <c r="AE180" s="120">
        <v>33</v>
      </c>
      <c r="AF180" s="120"/>
      <c r="AG180" s="121"/>
      <c r="AH180" s="121"/>
      <c r="AI180" s="122"/>
      <c r="AJ180" s="122"/>
      <c r="AK180" s="122"/>
      <c r="AL180" s="23"/>
      <c r="AM180" s="23"/>
      <c r="AN180" s="23"/>
      <c r="AO180" s="23"/>
      <c r="AP180" s="23"/>
      <c r="AQ180" s="23"/>
      <c r="AR180" s="23"/>
      <c r="AS180" s="23"/>
      <c r="AT180" s="23"/>
      <c r="AU180" s="204"/>
      <c r="AV180" s="124"/>
      <c r="AW180" s="123" t="s">
        <v>72</v>
      </c>
      <c r="AX180" s="226"/>
      <c r="AY180"/>
    </row>
    <row r="181" spans="1:51">
      <c r="A181" s="105">
        <v>42030</v>
      </c>
      <c r="B181" s="160"/>
      <c r="C181" s="106"/>
      <c r="D181" s="107"/>
      <c r="E181" s="108"/>
      <c r="F181" s="109">
        <v>7.65</v>
      </c>
      <c r="G181" s="110"/>
      <c r="H181" s="160"/>
      <c r="I181" s="111"/>
      <c r="J181" s="108"/>
      <c r="K181" s="108"/>
      <c r="L181" s="112"/>
      <c r="M181" s="112"/>
      <c r="N181" s="113"/>
      <c r="O181" s="114"/>
      <c r="P181" s="115"/>
      <c r="Q181" s="116"/>
      <c r="R181" s="166"/>
      <c r="S181" s="170"/>
      <c r="T181" s="117"/>
      <c r="U181" s="117"/>
      <c r="V181" s="118"/>
      <c r="W181" s="144"/>
      <c r="X181" s="118"/>
      <c r="Y181" s="117"/>
      <c r="Z181" s="117"/>
      <c r="AA181" s="119"/>
      <c r="AB181" s="12">
        <v>33</v>
      </c>
      <c r="AC181" s="119"/>
      <c r="AD181" s="120"/>
      <c r="AE181" s="120">
        <v>33</v>
      </c>
      <c r="AF181" s="120"/>
      <c r="AG181" s="121"/>
      <c r="AH181" s="121"/>
      <c r="AI181" s="122"/>
      <c r="AJ181" s="122"/>
      <c r="AK181" s="122"/>
      <c r="AL181" s="23"/>
      <c r="AM181" s="23"/>
      <c r="AN181" s="23"/>
      <c r="AO181" s="23"/>
      <c r="AP181" s="23"/>
      <c r="AQ181" s="23"/>
      <c r="AR181" s="23"/>
      <c r="AS181" s="23"/>
      <c r="AT181" s="23"/>
      <c r="AU181" s="204"/>
      <c r="AV181" s="124"/>
      <c r="AW181" s="123" t="s">
        <v>73</v>
      </c>
      <c r="AX181" s="226"/>
      <c r="AY181"/>
    </row>
    <row r="182" spans="1:51">
      <c r="A182" s="105">
        <v>42031</v>
      </c>
      <c r="B182" s="160"/>
      <c r="C182" s="106"/>
      <c r="D182" s="107"/>
      <c r="E182" s="108"/>
      <c r="F182" s="109">
        <v>8.34</v>
      </c>
      <c r="G182" s="110"/>
      <c r="H182" s="160"/>
      <c r="I182" s="111"/>
      <c r="J182" s="108"/>
      <c r="K182" s="108"/>
      <c r="L182" s="112"/>
      <c r="M182" s="112"/>
      <c r="N182" s="113"/>
      <c r="O182" s="114"/>
      <c r="P182" s="115"/>
      <c r="Q182" s="116"/>
      <c r="R182" s="166"/>
      <c r="S182" s="170"/>
      <c r="T182" s="117"/>
      <c r="U182" s="117"/>
      <c r="V182" s="118"/>
      <c r="W182" s="144"/>
      <c r="X182" s="118"/>
      <c r="Y182" s="117"/>
      <c r="Z182" s="117"/>
      <c r="AA182" s="119"/>
      <c r="AB182" s="12">
        <v>33</v>
      </c>
      <c r="AC182" s="119"/>
      <c r="AD182" s="120"/>
      <c r="AE182" s="120">
        <v>33</v>
      </c>
      <c r="AF182" s="120"/>
      <c r="AG182" s="121"/>
      <c r="AH182" s="121"/>
      <c r="AI182" s="122"/>
      <c r="AJ182" s="122"/>
      <c r="AK182" s="122"/>
      <c r="AL182" s="23"/>
      <c r="AM182" s="23"/>
      <c r="AN182" s="23"/>
      <c r="AO182" s="23"/>
      <c r="AP182" s="23"/>
      <c r="AQ182" s="23"/>
      <c r="AR182" s="23"/>
      <c r="AS182" s="23"/>
      <c r="AT182" s="23"/>
      <c r="AU182" s="204"/>
      <c r="AV182" s="124"/>
      <c r="AW182" s="123" t="s">
        <v>74</v>
      </c>
      <c r="AX182" s="226"/>
      <c r="AY182"/>
    </row>
    <row r="183" spans="1:51" ht="15" customHeight="1">
      <c r="A183" s="105">
        <v>42032</v>
      </c>
      <c r="B183" s="160"/>
      <c r="C183" s="106"/>
      <c r="D183" s="107"/>
      <c r="E183" s="108"/>
      <c r="F183" s="109">
        <v>8.3800000000000008</v>
      </c>
      <c r="G183" s="110"/>
      <c r="H183" s="160"/>
      <c r="I183" s="111"/>
      <c r="J183" s="108"/>
      <c r="K183" s="108"/>
      <c r="L183" s="112"/>
      <c r="M183" s="112"/>
      <c r="N183" s="113"/>
      <c r="O183" s="114"/>
      <c r="P183" s="115"/>
      <c r="Q183" s="116"/>
      <c r="R183" s="166"/>
      <c r="S183" s="170"/>
      <c r="T183" s="117"/>
      <c r="U183" s="117"/>
      <c r="V183" s="118"/>
      <c r="W183" s="144"/>
      <c r="X183" s="118"/>
      <c r="Y183" s="117"/>
      <c r="Z183" s="117"/>
      <c r="AA183" s="119"/>
      <c r="AB183" s="12">
        <v>33</v>
      </c>
      <c r="AC183" s="119"/>
      <c r="AD183" s="120"/>
      <c r="AE183" s="120">
        <v>33</v>
      </c>
      <c r="AF183" s="120"/>
      <c r="AG183" s="121"/>
      <c r="AH183" s="121"/>
      <c r="AI183" s="122"/>
      <c r="AJ183" s="122"/>
      <c r="AK183" s="122"/>
      <c r="AL183" s="23"/>
      <c r="AM183" s="23"/>
      <c r="AN183" s="23"/>
      <c r="AO183" s="23"/>
      <c r="AP183" s="23"/>
      <c r="AQ183" s="23"/>
      <c r="AR183" s="23"/>
      <c r="AS183" s="23"/>
      <c r="AT183" s="23"/>
      <c r="AU183" s="204"/>
      <c r="AV183" s="124"/>
      <c r="AW183" s="123" t="s">
        <v>75</v>
      </c>
      <c r="AX183" s="226"/>
      <c r="AY183"/>
    </row>
    <row r="184" spans="1:51">
      <c r="A184" s="105">
        <v>42033</v>
      </c>
      <c r="B184" s="160"/>
      <c r="C184" s="106"/>
      <c r="D184" s="107"/>
      <c r="E184" s="108"/>
      <c r="F184" s="109">
        <v>8.3000000000000007</v>
      </c>
      <c r="G184" s="110"/>
      <c r="H184" s="160"/>
      <c r="I184" s="111"/>
      <c r="J184" s="108"/>
      <c r="K184" s="108"/>
      <c r="L184" s="112"/>
      <c r="M184" s="112"/>
      <c r="N184" s="113"/>
      <c r="O184" s="114"/>
      <c r="P184" s="115"/>
      <c r="Q184" s="116"/>
      <c r="R184" s="166"/>
      <c r="S184" s="170"/>
      <c r="T184" s="117"/>
      <c r="U184" s="117"/>
      <c r="V184" s="118"/>
      <c r="W184" s="144"/>
      <c r="X184" s="118"/>
      <c r="Y184" s="117"/>
      <c r="Z184" s="117"/>
      <c r="AA184" s="119"/>
      <c r="AB184" s="12">
        <v>33</v>
      </c>
      <c r="AC184" s="119"/>
      <c r="AD184" s="120"/>
      <c r="AE184" s="120">
        <v>33</v>
      </c>
      <c r="AF184" s="120"/>
      <c r="AG184" s="121"/>
      <c r="AH184" s="121"/>
      <c r="AI184" s="122"/>
      <c r="AJ184" s="122"/>
      <c r="AK184" s="122"/>
      <c r="AL184" s="23"/>
      <c r="AM184" s="23"/>
      <c r="AN184" s="23"/>
      <c r="AO184" s="23"/>
      <c r="AP184" s="23"/>
      <c r="AQ184" s="23"/>
      <c r="AR184" s="23"/>
      <c r="AS184" s="23"/>
      <c r="AT184" s="23"/>
      <c r="AU184" s="204"/>
      <c r="AV184" s="124"/>
      <c r="AW184" s="123" t="s">
        <v>74</v>
      </c>
      <c r="AX184" s="226"/>
      <c r="AY184"/>
    </row>
    <row r="185" spans="1:51">
      <c r="A185" s="105">
        <v>42034</v>
      </c>
      <c r="B185" s="160"/>
      <c r="C185" s="106"/>
      <c r="D185" s="107"/>
      <c r="E185" s="108"/>
      <c r="F185" s="109">
        <v>8.14</v>
      </c>
      <c r="G185" s="110"/>
      <c r="H185" s="160"/>
      <c r="I185" s="111"/>
      <c r="J185" s="108"/>
      <c r="K185" s="108"/>
      <c r="L185" s="112"/>
      <c r="M185" s="112"/>
      <c r="N185" s="113"/>
      <c r="O185" s="114"/>
      <c r="P185" s="115"/>
      <c r="Q185" s="116"/>
      <c r="R185" s="166"/>
      <c r="S185" s="170"/>
      <c r="T185" s="117"/>
      <c r="U185" s="117"/>
      <c r="V185" s="118"/>
      <c r="W185" s="144"/>
      <c r="X185" s="118"/>
      <c r="Y185" s="117"/>
      <c r="Z185" s="117"/>
      <c r="AA185" s="119"/>
      <c r="AB185" s="12">
        <v>33</v>
      </c>
      <c r="AC185" s="119"/>
      <c r="AD185" s="120"/>
      <c r="AE185" s="120">
        <v>33</v>
      </c>
      <c r="AF185" s="120"/>
      <c r="AG185" s="121"/>
      <c r="AH185" s="121"/>
      <c r="AI185" s="122"/>
      <c r="AJ185" s="122"/>
      <c r="AK185" s="122"/>
      <c r="AL185" s="23"/>
      <c r="AM185" s="23"/>
      <c r="AN185" s="23"/>
      <c r="AO185" s="23"/>
      <c r="AP185" s="23"/>
      <c r="AQ185" s="23"/>
      <c r="AR185" s="23"/>
      <c r="AS185" s="23"/>
      <c r="AT185" s="23"/>
      <c r="AU185" s="204"/>
      <c r="AV185" s="124"/>
      <c r="AW185" s="123" t="s">
        <v>74</v>
      </c>
      <c r="AX185" s="226"/>
      <c r="AY185"/>
    </row>
    <row r="186" spans="1:51">
      <c r="A186" s="105">
        <v>42035</v>
      </c>
      <c r="B186" s="160"/>
      <c r="C186" s="106"/>
      <c r="D186" s="107"/>
      <c r="E186" s="108"/>
      <c r="F186" s="109"/>
      <c r="G186" s="110"/>
      <c r="H186" s="160"/>
      <c r="I186" s="111"/>
      <c r="J186" s="108"/>
      <c r="K186" s="108"/>
      <c r="L186" s="112"/>
      <c r="M186" s="112"/>
      <c r="N186" s="113"/>
      <c r="O186" s="114"/>
      <c r="P186" s="115"/>
      <c r="Q186" s="116"/>
      <c r="R186" s="166"/>
      <c r="S186" s="170"/>
      <c r="T186" s="117"/>
      <c r="U186" s="117"/>
      <c r="V186" s="118"/>
      <c r="W186" s="144"/>
      <c r="X186" s="118"/>
      <c r="Y186" s="117"/>
      <c r="Z186" s="117"/>
      <c r="AA186" s="119"/>
      <c r="AB186" s="12">
        <v>33</v>
      </c>
      <c r="AC186" s="119"/>
      <c r="AD186" s="120"/>
      <c r="AE186" s="120">
        <v>33</v>
      </c>
      <c r="AF186" s="120"/>
      <c r="AG186" s="121"/>
      <c r="AH186" s="121"/>
      <c r="AI186" s="122"/>
      <c r="AJ186" s="122"/>
      <c r="AK186" s="122"/>
      <c r="AL186" s="23"/>
      <c r="AM186" s="23"/>
      <c r="AN186" s="23"/>
      <c r="AO186" s="23"/>
      <c r="AP186" s="23"/>
      <c r="AQ186" s="23"/>
      <c r="AR186" s="23"/>
      <c r="AS186" s="23"/>
      <c r="AT186" s="23"/>
      <c r="AU186" s="204"/>
      <c r="AV186" s="124"/>
      <c r="AW186" s="123" t="s">
        <v>76</v>
      </c>
      <c r="AX186" s="226"/>
      <c r="AY186"/>
    </row>
    <row r="187" spans="1:51">
      <c r="A187" s="105">
        <v>42036</v>
      </c>
      <c r="B187" s="160"/>
      <c r="C187" s="106"/>
      <c r="D187" s="107"/>
      <c r="E187" s="108"/>
      <c r="F187" s="109"/>
      <c r="G187" s="110"/>
      <c r="H187" s="160"/>
      <c r="I187" s="111"/>
      <c r="J187" s="108"/>
      <c r="K187" s="108"/>
      <c r="L187" s="112"/>
      <c r="M187" s="112"/>
      <c r="N187" s="113"/>
      <c r="O187" s="114"/>
      <c r="P187" s="115"/>
      <c r="Q187" s="116"/>
      <c r="R187" s="166"/>
      <c r="S187" s="170"/>
      <c r="T187" s="117"/>
      <c r="U187" s="117"/>
      <c r="V187" s="118"/>
      <c r="W187" s="144"/>
      <c r="X187" s="118"/>
      <c r="Y187" s="117"/>
      <c r="Z187" s="117"/>
      <c r="AA187" s="119"/>
      <c r="AB187" s="12">
        <v>33</v>
      </c>
      <c r="AC187" s="119"/>
      <c r="AD187" s="120"/>
      <c r="AE187" s="120">
        <v>33</v>
      </c>
      <c r="AF187" s="120"/>
      <c r="AG187" s="121"/>
      <c r="AH187" s="121"/>
      <c r="AI187" s="122"/>
      <c r="AJ187" s="122"/>
      <c r="AK187" s="122"/>
      <c r="AL187" s="23"/>
      <c r="AM187" s="23"/>
      <c r="AN187" s="23"/>
      <c r="AO187" s="23"/>
      <c r="AP187" s="23"/>
      <c r="AQ187" s="23"/>
      <c r="AR187" s="23"/>
      <c r="AS187" s="23"/>
      <c r="AT187" s="23"/>
      <c r="AU187" s="204"/>
      <c r="AV187" s="124"/>
      <c r="AW187" s="123" t="s">
        <v>77</v>
      </c>
      <c r="AX187" s="226"/>
      <c r="AY187"/>
    </row>
    <row r="188" spans="1:51">
      <c r="A188" s="105">
        <v>42037</v>
      </c>
      <c r="B188" s="160"/>
      <c r="C188" s="106"/>
      <c r="D188" s="107"/>
      <c r="E188" s="108"/>
      <c r="F188" s="109">
        <v>8.51</v>
      </c>
      <c r="G188" s="110"/>
      <c r="H188" s="160"/>
      <c r="I188" s="111"/>
      <c r="J188" s="108"/>
      <c r="K188" s="108"/>
      <c r="L188" s="112"/>
      <c r="M188" s="112"/>
      <c r="N188" s="113"/>
      <c r="O188" s="114"/>
      <c r="P188" s="115"/>
      <c r="Q188" s="116"/>
      <c r="R188" s="166"/>
      <c r="S188" s="170"/>
      <c r="T188" s="117"/>
      <c r="U188" s="117"/>
      <c r="V188" s="118"/>
      <c r="W188" s="144"/>
      <c r="X188" s="118"/>
      <c r="Y188" s="117"/>
      <c r="Z188" s="117"/>
      <c r="AA188" s="119"/>
      <c r="AB188" s="12">
        <v>33</v>
      </c>
      <c r="AC188" s="119"/>
      <c r="AD188" s="120"/>
      <c r="AE188" s="120">
        <v>33</v>
      </c>
      <c r="AF188" s="120"/>
      <c r="AG188" s="121"/>
      <c r="AH188" s="121"/>
      <c r="AI188" s="122"/>
      <c r="AJ188" s="122"/>
      <c r="AK188" s="122"/>
      <c r="AL188" s="23"/>
      <c r="AM188" s="23"/>
      <c r="AN188" s="23"/>
      <c r="AO188" s="23"/>
      <c r="AP188" s="23"/>
      <c r="AQ188" s="23"/>
      <c r="AR188" s="23"/>
      <c r="AS188" s="23"/>
      <c r="AT188" s="23"/>
      <c r="AU188" s="204"/>
      <c r="AV188" s="124"/>
      <c r="AW188" s="123" t="s">
        <v>78</v>
      </c>
      <c r="AX188" s="226" t="s">
        <v>117</v>
      </c>
      <c r="AY188"/>
    </row>
    <row r="189" spans="1:51">
      <c r="A189" s="105">
        <v>42038</v>
      </c>
      <c r="B189" s="160"/>
      <c r="C189" s="106"/>
      <c r="D189" s="107"/>
      <c r="E189" s="108"/>
      <c r="F189" s="109">
        <v>7.84</v>
      </c>
      <c r="G189" s="110"/>
      <c r="H189" s="160"/>
      <c r="I189" s="111"/>
      <c r="J189" s="108"/>
      <c r="K189" s="108"/>
      <c r="L189" s="112"/>
      <c r="M189" s="112"/>
      <c r="N189" s="113"/>
      <c r="O189" s="114"/>
      <c r="P189" s="115"/>
      <c r="Q189" s="116"/>
      <c r="R189" s="166"/>
      <c r="S189" s="170"/>
      <c r="T189" s="117"/>
      <c r="U189" s="117"/>
      <c r="V189" s="118"/>
      <c r="W189" s="144"/>
      <c r="X189" s="118"/>
      <c r="Y189" s="117"/>
      <c r="Z189" s="117"/>
      <c r="AA189" s="119"/>
      <c r="AB189" s="12">
        <v>33</v>
      </c>
      <c r="AC189" s="119"/>
      <c r="AD189" s="120"/>
      <c r="AE189" s="120">
        <v>33</v>
      </c>
      <c r="AF189" s="120"/>
      <c r="AG189" s="121"/>
      <c r="AH189" s="121"/>
      <c r="AI189" s="122"/>
      <c r="AJ189" s="122"/>
      <c r="AK189" s="122"/>
      <c r="AL189" s="23"/>
      <c r="AM189" s="23"/>
      <c r="AN189" s="23"/>
      <c r="AO189" s="23"/>
      <c r="AP189" s="23"/>
      <c r="AQ189" s="23"/>
      <c r="AR189" s="23"/>
      <c r="AS189" s="23"/>
      <c r="AT189" s="23"/>
      <c r="AU189" s="204"/>
      <c r="AV189" s="124"/>
      <c r="AW189" s="123" t="s">
        <v>79</v>
      </c>
      <c r="AX189" s="225"/>
      <c r="AY189"/>
    </row>
    <row r="190" spans="1:51">
      <c r="A190" s="105">
        <v>42039</v>
      </c>
      <c r="B190" s="160"/>
      <c r="C190" s="106"/>
      <c r="D190" s="107"/>
      <c r="E190" s="108"/>
      <c r="F190" s="109">
        <v>8.23</v>
      </c>
      <c r="G190" s="110"/>
      <c r="H190" s="160"/>
      <c r="I190" s="111"/>
      <c r="J190" s="108"/>
      <c r="K190" s="108"/>
      <c r="L190" s="112"/>
      <c r="M190" s="112"/>
      <c r="N190" s="113"/>
      <c r="O190" s="114"/>
      <c r="P190" s="115"/>
      <c r="Q190" s="116"/>
      <c r="R190" s="166"/>
      <c r="S190" s="170"/>
      <c r="T190" s="117"/>
      <c r="U190" s="117"/>
      <c r="V190" s="118"/>
      <c r="W190" s="144"/>
      <c r="X190" s="118"/>
      <c r="Y190" s="117"/>
      <c r="Z190" s="117"/>
      <c r="AA190" s="119"/>
      <c r="AB190" s="12">
        <v>33</v>
      </c>
      <c r="AC190" s="119"/>
      <c r="AD190" s="120"/>
      <c r="AE190" s="120">
        <v>33</v>
      </c>
      <c r="AF190" s="120"/>
      <c r="AG190" s="121"/>
      <c r="AH190" s="121"/>
      <c r="AI190" s="122"/>
      <c r="AJ190" s="122"/>
      <c r="AK190" s="122"/>
      <c r="AL190" s="23"/>
      <c r="AM190" s="23"/>
      <c r="AN190" s="23"/>
      <c r="AO190" s="23"/>
      <c r="AP190" s="23"/>
      <c r="AQ190" s="23"/>
      <c r="AR190" s="23"/>
      <c r="AS190" s="23"/>
      <c r="AT190" s="23"/>
      <c r="AU190" s="204"/>
      <c r="AV190" s="124"/>
      <c r="AW190" s="123" t="s">
        <v>80</v>
      </c>
      <c r="AX190" s="225"/>
      <c r="AY190"/>
    </row>
    <row r="191" spans="1:51">
      <c r="A191" s="105">
        <v>42040</v>
      </c>
      <c r="B191" s="160"/>
      <c r="C191" s="106"/>
      <c r="D191" s="107"/>
      <c r="E191" s="108"/>
      <c r="F191" s="109">
        <v>7.89</v>
      </c>
      <c r="G191" s="110"/>
      <c r="H191" s="160"/>
      <c r="I191" s="111"/>
      <c r="J191" s="108"/>
      <c r="K191" s="108"/>
      <c r="L191" s="112"/>
      <c r="M191" s="112"/>
      <c r="N191" s="113"/>
      <c r="O191" s="114"/>
      <c r="P191" s="115"/>
      <c r="Q191" s="116"/>
      <c r="R191" s="166"/>
      <c r="S191" s="170"/>
      <c r="T191" s="117"/>
      <c r="U191" s="117"/>
      <c r="V191" s="118"/>
      <c r="W191" s="144"/>
      <c r="X191" s="118"/>
      <c r="Y191" s="117"/>
      <c r="Z191" s="117"/>
      <c r="AA191" s="119"/>
      <c r="AB191" s="12">
        <v>33</v>
      </c>
      <c r="AC191" s="119"/>
      <c r="AD191" s="120"/>
      <c r="AE191" s="120">
        <v>33</v>
      </c>
      <c r="AF191" s="120"/>
      <c r="AG191" s="121"/>
      <c r="AH191" s="121"/>
      <c r="AI191" s="122"/>
      <c r="AJ191" s="122"/>
      <c r="AK191" s="122"/>
      <c r="AL191" s="23"/>
      <c r="AM191" s="23"/>
      <c r="AN191" s="23"/>
      <c r="AO191" s="23"/>
      <c r="AP191" s="23"/>
      <c r="AQ191" s="23"/>
      <c r="AR191" s="23"/>
      <c r="AS191" s="23"/>
      <c r="AT191" s="23"/>
      <c r="AU191" s="204"/>
      <c r="AV191" s="124"/>
      <c r="AW191" s="123" t="s">
        <v>81</v>
      </c>
      <c r="AX191" s="225"/>
      <c r="AY191"/>
    </row>
    <row r="192" spans="1:51">
      <c r="A192" s="105">
        <v>42041</v>
      </c>
      <c r="B192" s="160"/>
      <c r="C192" s="106"/>
      <c r="D192" s="107"/>
      <c r="E192" s="108"/>
      <c r="F192" s="109">
        <v>8.1</v>
      </c>
      <c r="G192" s="110"/>
      <c r="H192" s="160"/>
      <c r="I192" s="111"/>
      <c r="J192" s="108"/>
      <c r="K192" s="108"/>
      <c r="L192" s="112"/>
      <c r="M192" s="112"/>
      <c r="N192" s="113"/>
      <c r="O192" s="114"/>
      <c r="P192" s="115"/>
      <c r="Q192" s="116"/>
      <c r="R192" s="166"/>
      <c r="S192" s="170"/>
      <c r="T192" s="117"/>
      <c r="U192" s="117"/>
      <c r="V192" s="118"/>
      <c r="W192" s="144"/>
      <c r="X192" s="118"/>
      <c r="Y192" s="117"/>
      <c r="Z192" s="117"/>
      <c r="AA192" s="119"/>
      <c r="AB192" s="12">
        <v>33</v>
      </c>
      <c r="AC192" s="119"/>
      <c r="AD192" s="120"/>
      <c r="AE192" s="120">
        <v>33</v>
      </c>
      <c r="AF192" s="120"/>
      <c r="AG192" s="121"/>
      <c r="AH192" s="121"/>
      <c r="AI192" s="122"/>
      <c r="AJ192" s="122"/>
      <c r="AK192" s="122"/>
      <c r="AL192" s="23"/>
      <c r="AM192" s="23"/>
      <c r="AN192" s="23"/>
      <c r="AO192" s="23"/>
      <c r="AP192" s="23"/>
      <c r="AQ192" s="23"/>
      <c r="AR192" s="23"/>
      <c r="AS192" s="23"/>
      <c r="AT192" s="23"/>
      <c r="AU192" s="204"/>
      <c r="AV192" s="124"/>
      <c r="AW192" s="123" t="s">
        <v>82</v>
      </c>
      <c r="AX192" s="225"/>
      <c r="AY192" s="18"/>
    </row>
    <row r="193" spans="1:51">
      <c r="A193" s="105">
        <v>42042</v>
      </c>
      <c r="B193" s="160"/>
      <c r="C193" s="106"/>
      <c r="D193" s="107"/>
      <c r="E193" s="108"/>
      <c r="F193" s="109"/>
      <c r="G193" s="110"/>
      <c r="H193" s="160"/>
      <c r="I193" s="111"/>
      <c r="J193" s="108"/>
      <c r="K193" s="108"/>
      <c r="L193" s="112"/>
      <c r="M193" s="112"/>
      <c r="N193" s="113"/>
      <c r="O193" s="114"/>
      <c r="P193" s="115"/>
      <c r="Q193" s="116"/>
      <c r="R193" s="166"/>
      <c r="S193" s="170"/>
      <c r="T193" s="117"/>
      <c r="U193" s="117"/>
      <c r="V193" s="118"/>
      <c r="W193" s="144"/>
      <c r="X193" s="118"/>
      <c r="Y193" s="117"/>
      <c r="Z193" s="117"/>
      <c r="AA193" s="119"/>
      <c r="AB193" s="12">
        <v>33</v>
      </c>
      <c r="AC193" s="119"/>
      <c r="AD193" s="120"/>
      <c r="AE193" s="120">
        <v>33</v>
      </c>
      <c r="AF193" s="120"/>
      <c r="AG193" s="121"/>
      <c r="AH193" s="121"/>
      <c r="AI193" s="122"/>
      <c r="AJ193" s="122"/>
      <c r="AK193" s="122"/>
      <c r="AL193" s="23"/>
      <c r="AM193" s="23"/>
      <c r="AN193" s="23"/>
      <c r="AO193" s="23"/>
      <c r="AP193" s="23"/>
      <c r="AQ193" s="23"/>
      <c r="AR193" s="23"/>
      <c r="AS193" s="23"/>
      <c r="AT193" s="23"/>
      <c r="AU193" s="204"/>
      <c r="AV193" s="124"/>
      <c r="AW193" s="123" t="s">
        <v>83</v>
      </c>
      <c r="AX193" s="225"/>
      <c r="AY193" s="18"/>
    </row>
    <row r="194" spans="1:51">
      <c r="A194" s="105">
        <v>42043</v>
      </c>
      <c r="B194" s="160"/>
      <c r="C194" s="106"/>
      <c r="D194" s="107"/>
      <c r="E194" s="108"/>
      <c r="F194" s="109"/>
      <c r="G194" s="110"/>
      <c r="H194" s="160"/>
      <c r="I194" s="111"/>
      <c r="J194" s="108"/>
      <c r="K194" s="108"/>
      <c r="L194" s="112"/>
      <c r="M194" s="112"/>
      <c r="N194" s="113"/>
      <c r="O194" s="114"/>
      <c r="P194" s="115"/>
      <c r="Q194" s="116"/>
      <c r="R194" s="166"/>
      <c r="S194" s="170"/>
      <c r="T194" s="117"/>
      <c r="U194" s="117"/>
      <c r="V194" s="118"/>
      <c r="W194" s="144"/>
      <c r="X194" s="118"/>
      <c r="Y194" s="117"/>
      <c r="Z194" s="117"/>
      <c r="AA194" s="119"/>
      <c r="AB194" s="12">
        <v>33</v>
      </c>
      <c r="AC194" s="119"/>
      <c r="AD194" s="120"/>
      <c r="AE194" s="120">
        <v>33</v>
      </c>
      <c r="AF194" s="120"/>
      <c r="AG194" s="121"/>
      <c r="AH194" s="121"/>
      <c r="AI194" s="122"/>
      <c r="AJ194" s="122"/>
      <c r="AK194" s="122"/>
      <c r="AL194" s="23"/>
      <c r="AM194" s="23"/>
      <c r="AN194" s="23"/>
      <c r="AO194" s="23"/>
      <c r="AP194" s="23"/>
      <c r="AQ194" s="23"/>
      <c r="AR194" s="23"/>
      <c r="AS194" s="23"/>
      <c r="AT194" s="23"/>
      <c r="AU194" s="204"/>
      <c r="AV194" s="124"/>
      <c r="AW194" s="123" t="s">
        <v>82</v>
      </c>
      <c r="AX194" s="225"/>
      <c r="AY194" s="18"/>
    </row>
    <row r="195" spans="1:51">
      <c r="A195" s="105">
        <v>42044</v>
      </c>
      <c r="B195" s="160"/>
      <c r="C195" s="106"/>
      <c r="D195" s="107"/>
      <c r="E195" s="108"/>
      <c r="F195" s="109">
        <v>7.89</v>
      </c>
      <c r="G195" s="110"/>
      <c r="H195" s="160"/>
      <c r="I195" s="111"/>
      <c r="J195" s="108"/>
      <c r="K195" s="108"/>
      <c r="L195" s="112"/>
      <c r="M195" s="112"/>
      <c r="N195" s="113"/>
      <c r="O195" s="114"/>
      <c r="P195" s="115"/>
      <c r="Q195" s="116"/>
      <c r="R195" s="166"/>
      <c r="S195" s="170"/>
      <c r="T195" s="117"/>
      <c r="U195" s="117"/>
      <c r="V195" s="118"/>
      <c r="W195" s="144"/>
      <c r="X195" s="118"/>
      <c r="Y195" s="117"/>
      <c r="Z195" s="117"/>
      <c r="AA195" s="119"/>
      <c r="AB195" s="12">
        <v>33</v>
      </c>
      <c r="AC195" s="119"/>
      <c r="AD195" s="120"/>
      <c r="AE195" s="120">
        <v>33</v>
      </c>
      <c r="AF195" s="120"/>
      <c r="AG195" s="121"/>
      <c r="AH195" s="121"/>
      <c r="AI195" s="122"/>
      <c r="AJ195" s="122"/>
      <c r="AK195" s="122"/>
      <c r="AL195" s="23"/>
      <c r="AM195" s="23"/>
      <c r="AN195" s="23"/>
      <c r="AO195" s="23"/>
      <c r="AP195" s="23"/>
      <c r="AQ195" s="23"/>
      <c r="AR195" s="23"/>
      <c r="AS195" s="23"/>
      <c r="AT195" s="23"/>
      <c r="AU195" s="204"/>
      <c r="AV195" s="124"/>
      <c r="AW195" s="123" t="s">
        <v>83</v>
      </c>
      <c r="AX195" s="226" t="s">
        <v>118</v>
      </c>
      <c r="AY195" s="18"/>
    </row>
    <row r="196" spans="1:51">
      <c r="A196" s="105">
        <v>42045</v>
      </c>
      <c r="B196" s="160"/>
      <c r="C196" s="106"/>
      <c r="D196" s="107"/>
      <c r="E196" s="108"/>
      <c r="F196" s="109">
        <v>7.56</v>
      </c>
      <c r="G196" s="110"/>
      <c r="H196" s="160"/>
      <c r="I196" s="111"/>
      <c r="J196" s="108"/>
      <c r="K196" s="108"/>
      <c r="L196" s="112"/>
      <c r="M196" s="112"/>
      <c r="N196" s="113"/>
      <c r="O196" s="114"/>
      <c r="P196" s="115"/>
      <c r="Q196" s="116"/>
      <c r="R196" s="166"/>
      <c r="S196" s="170"/>
      <c r="T196" s="117"/>
      <c r="U196" s="117"/>
      <c r="V196" s="118"/>
      <c r="W196" s="144"/>
      <c r="X196" s="118"/>
      <c r="Y196" s="117"/>
      <c r="Z196" s="117"/>
      <c r="AA196" s="119"/>
      <c r="AB196" s="12">
        <v>33</v>
      </c>
      <c r="AC196" s="119"/>
      <c r="AD196" s="120"/>
      <c r="AE196" s="120">
        <v>33</v>
      </c>
      <c r="AF196" s="120"/>
      <c r="AG196" s="121"/>
      <c r="AH196" s="121"/>
      <c r="AI196" s="122"/>
      <c r="AJ196" s="122"/>
      <c r="AK196" s="122"/>
      <c r="AL196" s="23"/>
      <c r="AM196" s="23"/>
      <c r="AN196" s="23"/>
      <c r="AO196" s="23"/>
      <c r="AP196" s="23"/>
      <c r="AQ196" s="23"/>
      <c r="AR196" s="23"/>
      <c r="AS196" s="23"/>
      <c r="AT196" s="23"/>
      <c r="AU196" s="204"/>
      <c r="AV196" s="124"/>
      <c r="AW196" s="123" t="s">
        <v>83</v>
      </c>
      <c r="AX196" s="227"/>
      <c r="AY196" s="18"/>
    </row>
    <row r="197" spans="1:51">
      <c r="A197" s="105">
        <v>42046</v>
      </c>
      <c r="B197" s="160"/>
      <c r="C197" s="106"/>
      <c r="D197" s="107"/>
      <c r="E197" s="108"/>
      <c r="F197" s="109">
        <v>7.69</v>
      </c>
      <c r="G197" s="110"/>
      <c r="H197" s="160"/>
      <c r="I197" s="111"/>
      <c r="J197" s="108"/>
      <c r="K197" s="108"/>
      <c r="L197" s="112"/>
      <c r="M197" s="112"/>
      <c r="N197" s="113"/>
      <c r="O197" s="114"/>
      <c r="P197" s="115"/>
      <c r="Q197" s="116"/>
      <c r="R197" s="166"/>
      <c r="S197" s="170"/>
      <c r="T197" s="117"/>
      <c r="U197" s="117"/>
      <c r="V197" s="118"/>
      <c r="W197" s="144"/>
      <c r="X197" s="118"/>
      <c r="Y197" s="117"/>
      <c r="Z197" s="117"/>
      <c r="AA197" s="119"/>
      <c r="AB197" s="12">
        <v>33</v>
      </c>
      <c r="AC197" s="119"/>
      <c r="AD197" s="120"/>
      <c r="AE197" s="120">
        <v>33</v>
      </c>
      <c r="AF197" s="120"/>
      <c r="AG197" s="121"/>
      <c r="AH197" s="121"/>
      <c r="AI197" s="122"/>
      <c r="AJ197" s="122"/>
      <c r="AK197" s="122"/>
      <c r="AL197" s="23"/>
      <c r="AM197" s="23"/>
      <c r="AN197" s="23"/>
      <c r="AO197" s="23"/>
      <c r="AP197" s="23"/>
      <c r="AQ197" s="23"/>
      <c r="AR197" s="23"/>
      <c r="AS197" s="23"/>
      <c r="AT197" s="23"/>
      <c r="AU197" s="204"/>
      <c r="AV197" s="124"/>
      <c r="AW197" s="123" t="s">
        <v>84</v>
      </c>
      <c r="AX197" s="227"/>
      <c r="AY197" s="71" t="s">
        <v>85</v>
      </c>
    </row>
    <row r="198" spans="1:51">
      <c r="A198" s="105">
        <v>42047</v>
      </c>
      <c r="B198" s="160"/>
      <c r="C198" s="106"/>
      <c r="D198" s="107"/>
      <c r="E198" s="108"/>
      <c r="F198" s="109">
        <v>8.02</v>
      </c>
      <c r="G198" s="110"/>
      <c r="H198" s="160"/>
      <c r="I198" s="111"/>
      <c r="J198" s="108"/>
      <c r="K198" s="108"/>
      <c r="L198" s="112"/>
      <c r="M198" s="112"/>
      <c r="N198" s="113"/>
      <c r="O198" s="114"/>
      <c r="P198" s="115"/>
      <c r="Q198" s="116"/>
      <c r="R198" s="166"/>
      <c r="S198" s="170"/>
      <c r="T198" s="117"/>
      <c r="U198" s="117"/>
      <c r="V198" s="118"/>
      <c r="W198" s="144"/>
      <c r="X198" s="118"/>
      <c r="Y198" s="117"/>
      <c r="Z198" s="117"/>
      <c r="AA198" s="119"/>
      <c r="AB198" s="12">
        <v>33</v>
      </c>
      <c r="AC198" s="119"/>
      <c r="AD198" s="120"/>
      <c r="AE198" s="120">
        <v>33</v>
      </c>
      <c r="AF198" s="120"/>
      <c r="AG198" s="121"/>
      <c r="AH198" s="121"/>
      <c r="AI198" s="122"/>
      <c r="AJ198" s="122"/>
      <c r="AK198" s="122"/>
      <c r="AL198" s="23"/>
      <c r="AM198" s="23"/>
      <c r="AN198" s="23"/>
      <c r="AO198" s="23"/>
      <c r="AP198" s="23"/>
      <c r="AQ198" s="23"/>
      <c r="AR198" s="23"/>
      <c r="AS198" s="23"/>
      <c r="AT198" s="23"/>
      <c r="AU198" s="204"/>
      <c r="AV198" s="124"/>
      <c r="AW198" s="123" t="s">
        <v>74</v>
      </c>
      <c r="AX198" s="227"/>
      <c r="AY198" s="18"/>
    </row>
    <row r="199" spans="1:51">
      <c r="A199" s="105">
        <v>42048</v>
      </c>
      <c r="B199" s="160"/>
      <c r="C199" s="106"/>
      <c r="D199" s="107"/>
      <c r="E199" s="108"/>
      <c r="F199" s="109">
        <v>8.09</v>
      </c>
      <c r="G199" s="110"/>
      <c r="H199" s="160"/>
      <c r="I199" s="111"/>
      <c r="J199" s="108"/>
      <c r="K199" s="108"/>
      <c r="L199" s="112"/>
      <c r="M199" s="112"/>
      <c r="N199" s="113"/>
      <c r="O199" s="114"/>
      <c r="P199" s="115"/>
      <c r="Q199" s="116"/>
      <c r="R199" s="166"/>
      <c r="S199" s="170"/>
      <c r="T199" s="117"/>
      <c r="U199" s="117"/>
      <c r="V199" s="118"/>
      <c r="W199" s="144"/>
      <c r="X199" s="118"/>
      <c r="Y199" s="117"/>
      <c r="Z199" s="117"/>
      <c r="AA199" s="119"/>
      <c r="AB199" s="12">
        <v>33</v>
      </c>
      <c r="AC199" s="119"/>
      <c r="AD199" s="120"/>
      <c r="AE199" s="120">
        <v>33</v>
      </c>
      <c r="AF199" s="120"/>
      <c r="AG199" s="121"/>
      <c r="AH199" s="121"/>
      <c r="AI199" s="122"/>
      <c r="AJ199" s="122"/>
      <c r="AK199" s="122"/>
      <c r="AL199" s="23"/>
      <c r="AM199" s="23"/>
      <c r="AN199" s="23"/>
      <c r="AO199" s="23"/>
      <c r="AP199" s="23"/>
      <c r="AQ199" s="23"/>
      <c r="AR199" s="23"/>
      <c r="AS199" s="23"/>
      <c r="AT199" s="23"/>
      <c r="AU199" s="204"/>
      <c r="AV199" s="124"/>
      <c r="AW199" s="123" t="s">
        <v>82</v>
      </c>
      <c r="AX199" s="227"/>
      <c r="AY199" s="18"/>
    </row>
    <row r="200" spans="1:51">
      <c r="A200" s="105">
        <v>42049</v>
      </c>
      <c r="B200" s="160"/>
      <c r="C200" s="106"/>
      <c r="D200" s="107"/>
      <c r="E200" s="108"/>
      <c r="F200" s="109"/>
      <c r="G200" s="110"/>
      <c r="H200" s="160"/>
      <c r="I200" s="111"/>
      <c r="J200" s="108"/>
      <c r="K200" s="108"/>
      <c r="L200" s="112"/>
      <c r="M200" s="112"/>
      <c r="N200" s="113"/>
      <c r="O200" s="114"/>
      <c r="P200" s="115"/>
      <c r="Q200" s="116"/>
      <c r="R200" s="166"/>
      <c r="S200" s="170"/>
      <c r="T200" s="117"/>
      <c r="U200" s="117"/>
      <c r="V200" s="118"/>
      <c r="W200" s="144"/>
      <c r="X200" s="118"/>
      <c r="Y200" s="117"/>
      <c r="Z200" s="117"/>
      <c r="AA200" s="119"/>
      <c r="AB200" s="119">
        <v>33</v>
      </c>
      <c r="AC200" s="119"/>
      <c r="AD200" s="120"/>
      <c r="AE200" s="120">
        <v>33</v>
      </c>
      <c r="AF200" s="120"/>
      <c r="AG200" s="121"/>
      <c r="AH200" s="121"/>
      <c r="AI200" s="122"/>
      <c r="AJ200" s="122"/>
      <c r="AK200" s="122"/>
      <c r="AL200" s="23"/>
      <c r="AM200" s="23"/>
      <c r="AN200" s="23"/>
      <c r="AO200" s="23"/>
      <c r="AP200" s="23"/>
      <c r="AQ200" s="23"/>
      <c r="AR200" s="23"/>
      <c r="AS200" s="23"/>
      <c r="AT200" s="23"/>
      <c r="AU200" s="204"/>
      <c r="AV200" s="124"/>
      <c r="AW200" s="123" t="s">
        <v>74</v>
      </c>
      <c r="AX200" s="227"/>
      <c r="AY200" s="18"/>
    </row>
    <row r="201" spans="1:51">
      <c r="A201" s="105">
        <v>42050</v>
      </c>
      <c r="B201" s="160"/>
      <c r="C201" s="106"/>
      <c r="D201" s="107"/>
      <c r="E201" s="108"/>
      <c r="F201" s="109"/>
      <c r="G201" s="110"/>
      <c r="H201" s="160"/>
      <c r="I201" s="111"/>
      <c r="J201" s="108"/>
      <c r="K201" s="108"/>
      <c r="L201" s="112"/>
      <c r="M201" s="112"/>
      <c r="N201" s="113"/>
      <c r="O201" s="114"/>
      <c r="P201" s="115"/>
      <c r="Q201" s="116"/>
      <c r="R201" s="166"/>
      <c r="S201" s="170"/>
      <c r="T201" s="117"/>
      <c r="U201" s="117"/>
      <c r="V201" s="118"/>
      <c r="W201" s="144"/>
      <c r="X201" s="118"/>
      <c r="Y201" s="117"/>
      <c r="Z201" s="117"/>
      <c r="AA201" s="119"/>
      <c r="AB201" s="119">
        <v>33</v>
      </c>
      <c r="AC201" s="119"/>
      <c r="AD201" s="120"/>
      <c r="AE201" s="120">
        <v>33</v>
      </c>
      <c r="AF201" s="120"/>
      <c r="AG201" s="121"/>
      <c r="AH201" s="121"/>
      <c r="AI201" s="122"/>
      <c r="AJ201" s="122"/>
      <c r="AK201" s="122"/>
      <c r="AL201" s="23"/>
      <c r="AM201" s="23"/>
      <c r="AN201" s="23"/>
      <c r="AO201" s="23"/>
      <c r="AP201" s="23"/>
      <c r="AQ201" s="23"/>
      <c r="AR201" s="23"/>
      <c r="AS201" s="23"/>
      <c r="AT201" s="23"/>
      <c r="AU201" s="204"/>
      <c r="AV201" s="124"/>
      <c r="AW201" s="123" t="s">
        <v>74</v>
      </c>
      <c r="AX201" s="227"/>
      <c r="AY201" s="18"/>
    </row>
    <row r="202" spans="1:51">
      <c r="A202" s="105">
        <v>42051</v>
      </c>
      <c r="B202" s="160"/>
      <c r="C202" s="106"/>
      <c r="D202" s="107"/>
      <c r="E202" s="108"/>
      <c r="F202" s="109">
        <v>8.34</v>
      </c>
      <c r="G202" s="110"/>
      <c r="H202" s="160"/>
      <c r="I202" s="111"/>
      <c r="J202" s="108"/>
      <c r="K202" s="108"/>
      <c r="L202" s="112"/>
      <c r="M202" s="112"/>
      <c r="N202" s="113"/>
      <c r="O202" s="114"/>
      <c r="P202" s="115"/>
      <c r="Q202" s="116"/>
      <c r="R202" s="166"/>
      <c r="S202" s="170"/>
      <c r="T202" s="117"/>
      <c r="U202" s="117"/>
      <c r="V202" s="118"/>
      <c r="W202" s="144"/>
      <c r="X202" s="118"/>
      <c r="Y202" s="117"/>
      <c r="Z202" s="117"/>
      <c r="AA202" s="119"/>
      <c r="AB202" s="119">
        <v>33</v>
      </c>
      <c r="AC202" s="119"/>
      <c r="AD202" s="120"/>
      <c r="AE202" s="120">
        <v>33</v>
      </c>
      <c r="AF202" s="120"/>
      <c r="AG202" s="121"/>
      <c r="AH202" s="121"/>
      <c r="AI202" s="122"/>
      <c r="AJ202" s="122"/>
      <c r="AK202" s="122"/>
      <c r="AL202" s="23"/>
      <c r="AM202" s="23"/>
      <c r="AN202" s="23"/>
      <c r="AO202" s="23"/>
      <c r="AP202" s="23"/>
      <c r="AQ202" s="23"/>
      <c r="AR202" s="23"/>
      <c r="AS202" s="23"/>
      <c r="AT202" s="23"/>
      <c r="AU202" s="204"/>
      <c r="AV202" s="124"/>
      <c r="AW202" s="123" t="s">
        <v>83</v>
      </c>
      <c r="AX202" s="226" t="s">
        <v>119</v>
      </c>
      <c r="AY202" s="18"/>
    </row>
    <row r="203" spans="1:51">
      <c r="A203" s="105">
        <v>42052</v>
      </c>
      <c r="B203" s="160"/>
      <c r="C203" s="106"/>
      <c r="D203" s="107"/>
      <c r="E203" s="108"/>
      <c r="F203" s="109">
        <v>8.31</v>
      </c>
      <c r="G203" s="110"/>
      <c r="H203" s="160"/>
      <c r="I203" s="111"/>
      <c r="J203" s="108"/>
      <c r="K203" s="108"/>
      <c r="L203" s="112"/>
      <c r="M203" s="112"/>
      <c r="N203" s="113"/>
      <c r="O203" s="114"/>
      <c r="P203" s="115"/>
      <c r="Q203" s="116"/>
      <c r="R203" s="166"/>
      <c r="S203" s="170"/>
      <c r="T203" s="117"/>
      <c r="U203" s="117"/>
      <c r="V203" s="118"/>
      <c r="W203" s="144"/>
      <c r="X203" s="118"/>
      <c r="Y203" s="117"/>
      <c r="Z203" s="117"/>
      <c r="AA203" s="119"/>
      <c r="AB203" s="119">
        <v>33</v>
      </c>
      <c r="AC203" s="119"/>
      <c r="AD203" s="120"/>
      <c r="AE203" s="120">
        <v>33</v>
      </c>
      <c r="AF203" s="120"/>
      <c r="AG203" s="121"/>
      <c r="AH203" s="121"/>
      <c r="AI203" s="122"/>
      <c r="AJ203" s="122"/>
      <c r="AK203" s="122"/>
      <c r="AL203" s="23"/>
      <c r="AM203" s="23"/>
      <c r="AN203" s="23"/>
      <c r="AO203" s="23"/>
      <c r="AP203" s="23"/>
      <c r="AQ203" s="23"/>
      <c r="AR203" s="23"/>
      <c r="AS203" s="23"/>
      <c r="AT203" s="23"/>
      <c r="AU203" s="204"/>
      <c r="AV203" s="124"/>
      <c r="AW203" s="123" t="s">
        <v>70</v>
      </c>
      <c r="AX203" s="227"/>
      <c r="AY203" s="18"/>
    </row>
    <row r="204" spans="1:51">
      <c r="A204" s="105">
        <v>42053</v>
      </c>
      <c r="B204" s="160"/>
      <c r="C204" s="106"/>
      <c r="D204" s="107"/>
      <c r="E204" s="108"/>
      <c r="F204" s="109">
        <v>8.2899999999999991</v>
      </c>
      <c r="G204" s="110"/>
      <c r="H204" s="160"/>
      <c r="I204" s="111"/>
      <c r="J204" s="108"/>
      <c r="K204" s="108"/>
      <c r="L204" s="112"/>
      <c r="M204" s="112"/>
      <c r="N204" s="113"/>
      <c r="O204" s="114"/>
      <c r="P204" s="115"/>
      <c r="Q204" s="116"/>
      <c r="R204" s="166"/>
      <c r="S204" s="170">
        <v>0.33333333333333331</v>
      </c>
      <c r="T204" s="117">
        <v>0.5</v>
      </c>
      <c r="U204" s="117">
        <f>+T204-S204</f>
        <v>0.16666666666666669</v>
      </c>
      <c r="V204" s="118">
        <v>0.33333333333333331</v>
      </c>
      <c r="W204" s="144">
        <v>0.5</v>
      </c>
      <c r="X204" s="118">
        <f>+W204-V204</f>
        <v>0.16666666666666669</v>
      </c>
      <c r="Y204" s="117">
        <v>0.32847222222222222</v>
      </c>
      <c r="Z204" s="117">
        <v>0.33055555555555555</v>
      </c>
      <c r="AA204" s="119">
        <f>(Z204-Y204)*$Z$6</f>
        <v>2.9999999999999893</v>
      </c>
      <c r="AB204" s="119">
        <v>33</v>
      </c>
      <c r="AC204" s="125">
        <f>AA204*AB204</f>
        <v>98.999999999999645</v>
      </c>
      <c r="AD204" s="120"/>
      <c r="AE204" s="120">
        <v>33</v>
      </c>
      <c r="AF204" s="120"/>
      <c r="AG204" s="121">
        <v>0.31597222222222221</v>
      </c>
      <c r="AH204" s="121"/>
      <c r="AI204" s="122">
        <v>0.31875000000000003</v>
      </c>
      <c r="AJ204" s="122">
        <v>0.32222222222222224</v>
      </c>
      <c r="AK204" s="122">
        <f>+AJ204-AI204</f>
        <v>3.4722222222222099E-3</v>
      </c>
      <c r="AL204" s="23"/>
      <c r="AM204" s="23">
        <v>20</v>
      </c>
      <c r="AN204" s="23"/>
      <c r="AO204" s="23"/>
      <c r="AP204" s="23"/>
      <c r="AQ204" s="23"/>
      <c r="AR204" s="23"/>
      <c r="AS204" s="23"/>
      <c r="AT204" s="23"/>
      <c r="AU204" s="204"/>
      <c r="AV204" s="124"/>
      <c r="AW204" s="123" t="s">
        <v>70</v>
      </c>
      <c r="AX204" s="227"/>
      <c r="AY204" s="18"/>
    </row>
    <row r="205" spans="1:51">
      <c r="A205" s="105">
        <v>42054</v>
      </c>
      <c r="B205" s="160"/>
      <c r="C205" s="106"/>
      <c r="D205" s="107"/>
      <c r="E205" s="108"/>
      <c r="F205" s="109">
        <v>8.36</v>
      </c>
      <c r="G205" s="110"/>
      <c r="H205" s="160"/>
      <c r="I205" s="111"/>
      <c r="J205" s="108"/>
      <c r="K205" s="108"/>
      <c r="L205" s="112"/>
      <c r="M205" s="112"/>
      <c r="N205" s="113"/>
      <c r="O205" s="114"/>
      <c r="P205" s="115"/>
      <c r="Q205" s="116"/>
      <c r="R205" s="166"/>
      <c r="S205" s="170">
        <v>0.35347222222222219</v>
      </c>
      <c r="T205" s="117">
        <v>0.5395833333333333</v>
      </c>
      <c r="U205" s="117">
        <f>+T205-S205</f>
        <v>0.18611111111111112</v>
      </c>
      <c r="V205" s="118">
        <v>0.35347222222222219</v>
      </c>
      <c r="W205" s="144">
        <v>0.5395833333333333</v>
      </c>
      <c r="X205" s="118">
        <f>+W205-V205</f>
        <v>0.18611111111111112</v>
      </c>
      <c r="Y205" s="117">
        <v>0.3520833333333333</v>
      </c>
      <c r="Z205" s="117">
        <v>0.35416666666666669</v>
      </c>
      <c r="AA205" s="119">
        <f>(Z205-Y205)*$Z$6</f>
        <v>3.0000000000000693</v>
      </c>
      <c r="AB205" s="119">
        <v>33</v>
      </c>
      <c r="AC205" s="125">
        <f>AA205*AB205</f>
        <v>99.000000000002288</v>
      </c>
      <c r="AD205" s="120"/>
      <c r="AE205" s="120">
        <v>33</v>
      </c>
      <c r="AF205" s="120"/>
      <c r="AG205" s="121">
        <v>0.32777777777777778</v>
      </c>
      <c r="AH205" s="121"/>
      <c r="AI205" s="122">
        <v>0.3298611111111111</v>
      </c>
      <c r="AJ205" s="122">
        <v>0.33333333333333331</v>
      </c>
      <c r="AK205" s="122">
        <f>+AJ205-AI205</f>
        <v>3.4722222222222099E-3</v>
      </c>
      <c r="AL205" s="23"/>
      <c r="AM205" s="23">
        <v>25</v>
      </c>
      <c r="AN205" s="23"/>
      <c r="AO205" s="23">
        <v>50</v>
      </c>
      <c r="AP205" s="23"/>
      <c r="AQ205" s="23"/>
      <c r="AR205" s="23"/>
      <c r="AS205" s="23"/>
      <c r="AT205" s="23"/>
      <c r="AU205" s="204"/>
      <c r="AV205" s="124"/>
      <c r="AW205" s="123" t="s">
        <v>70</v>
      </c>
      <c r="AX205" s="227"/>
      <c r="AY205" s="18"/>
    </row>
    <row r="206" spans="1:51">
      <c r="A206" s="105">
        <v>42055</v>
      </c>
      <c r="B206" s="160"/>
      <c r="C206" s="106"/>
      <c r="D206" s="107">
        <v>7.6</v>
      </c>
      <c r="E206" s="108">
        <v>6.94</v>
      </c>
      <c r="F206" s="109">
        <v>8.07</v>
      </c>
      <c r="G206" s="110"/>
      <c r="H206" s="160"/>
      <c r="I206" s="111"/>
      <c r="J206" s="108"/>
      <c r="K206" s="108"/>
      <c r="L206" s="112"/>
      <c r="M206" s="112"/>
      <c r="N206" s="113"/>
      <c r="O206" s="114"/>
      <c r="P206" s="115"/>
      <c r="Q206" s="116"/>
      <c r="R206" s="166"/>
      <c r="S206" s="170">
        <v>0.3263888888888889</v>
      </c>
      <c r="T206" s="117">
        <v>0.4375</v>
      </c>
      <c r="U206" s="117">
        <f>+T206-S206</f>
        <v>0.1111111111111111</v>
      </c>
      <c r="V206" s="118">
        <v>0.3263888888888889</v>
      </c>
      <c r="W206" s="144">
        <v>0.51597222222222217</v>
      </c>
      <c r="X206" s="118">
        <f>+W206-V206</f>
        <v>0.18958333333333327</v>
      </c>
      <c r="Y206" s="117">
        <v>0.32430555555555557</v>
      </c>
      <c r="Z206" s="117">
        <v>0.3263888888888889</v>
      </c>
      <c r="AA206" s="119">
        <f>(Z206-Y206)*$Z$6</f>
        <v>2.9999999999999893</v>
      </c>
      <c r="AB206" s="119">
        <v>33</v>
      </c>
      <c r="AC206" s="125">
        <f>AA206*AB206</f>
        <v>98.999999999999645</v>
      </c>
      <c r="AD206" s="120"/>
      <c r="AE206" s="120">
        <v>33</v>
      </c>
      <c r="AF206" s="120"/>
      <c r="AG206" s="121">
        <v>0.31458333333333333</v>
      </c>
      <c r="AH206" s="121"/>
      <c r="AI206" s="122">
        <v>0.31597222222222221</v>
      </c>
      <c r="AJ206" s="122">
        <v>0.32083333333333336</v>
      </c>
      <c r="AK206" s="122">
        <f>+AJ206-AI206</f>
        <v>4.8611111111111494E-3</v>
      </c>
      <c r="AL206" s="23"/>
      <c r="AM206" s="23">
        <v>30</v>
      </c>
      <c r="AN206" s="23"/>
      <c r="AO206" s="23"/>
      <c r="AP206" s="23"/>
      <c r="AQ206" s="23"/>
      <c r="AR206" s="23"/>
      <c r="AS206" s="23"/>
      <c r="AT206" s="23"/>
      <c r="AU206" s="204"/>
      <c r="AV206" s="124"/>
      <c r="AW206" s="123" t="s">
        <v>120</v>
      </c>
      <c r="AX206" s="227"/>
      <c r="AY206" s="18"/>
    </row>
    <row r="207" spans="1:51">
      <c r="A207" s="105">
        <v>42056</v>
      </c>
      <c r="B207" s="160"/>
      <c r="C207" s="106"/>
      <c r="D207" s="126"/>
      <c r="E207" s="127"/>
      <c r="F207" s="128"/>
      <c r="G207" s="129"/>
      <c r="H207" s="160"/>
      <c r="I207" s="111"/>
      <c r="J207" s="130"/>
      <c r="K207" s="130"/>
      <c r="L207" s="131"/>
      <c r="M207" s="131"/>
      <c r="N207" s="113"/>
      <c r="O207" s="114"/>
      <c r="P207" s="132"/>
      <c r="Q207" s="129"/>
      <c r="R207" s="166"/>
      <c r="S207" s="170">
        <v>0.47569444444444442</v>
      </c>
      <c r="T207" s="117">
        <v>0.59722222222222221</v>
      </c>
      <c r="U207" s="117">
        <f>+T207-S207</f>
        <v>0.12152777777777779</v>
      </c>
      <c r="V207" s="118">
        <v>0.47569444444444442</v>
      </c>
      <c r="W207" s="144">
        <v>0.59722222222222221</v>
      </c>
      <c r="X207" s="118">
        <f>+W207-V207</f>
        <v>0.12152777777777779</v>
      </c>
      <c r="Y207" s="117">
        <v>0.4861111111111111</v>
      </c>
      <c r="Z207" s="117">
        <v>0.48819444444444443</v>
      </c>
      <c r="AA207" s="119">
        <f>(Z207-Y207)*$Z$6</f>
        <v>2.9999999999999893</v>
      </c>
      <c r="AB207" s="119">
        <v>33</v>
      </c>
      <c r="AC207" s="125">
        <f>AA207*AB207</f>
        <v>98.999999999999645</v>
      </c>
      <c r="AD207" s="120"/>
      <c r="AE207" s="120">
        <v>33</v>
      </c>
      <c r="AF207" s="120"/>
      <c r="AG207" s="121">
        <v>0.47916666666666669</v>
      </c>
      <c r="AH207" s="121"/>
      <c r="AI207" s="122">
        <v>0.48125000000000001</v>
      </c>
      <c r="AJ207" s="122">
        <v>0.48680555555555555</v>
      </c>
      <c r="AK207" s="122">
        <f>+AJ207-AI207</f>
        <v>5.5555555555555358E-3</v>
      </c>
      <c r="AL207" s="23"/>
      <c r="AM207" s="23">
        <v>30</v>
      </c>
      <c r="AN207" s="23"/>
      <c r="AO207" s="23"/>
      <c r="AP207" s="23"/>
      <c r="AQ207" s="23"/>
      <c r="AR207" s="23"/>
      <c r="AS207" s="23"/>
      <c r="AT207" s="23"/>
      <c r="AU207" s="204"/>
      <c r="AV207" s="124"/>
      <c r="AW207" s="133" t="s">
        <v>86</v>
      </c>
      <c r="AX207" s="227"/>
      <c r="AY207" s="18"/>
    </row>
    <row r="208" spans="1:51">
      <c r="A208" s="105">
        <v>42057</v>
      </c>
      <c r="B208" s="160"/>
      <c r="C208" s="106"/>
      <c r="D208" s="107"/>
      <c r="E208" s="108"/>
      <c r="F208" s="109"/>
      <c r="G208" s="110"/>
      <c r="H208" s="160"/>
      <c r="I208" s="111"/>
      <c r="J208" s="108"/>
      <c r="K208" s="108"/>
      <c r="L208" s="112"/>
      <c r="M208" s="112"/>
      <c r="N208" s="113"/>
      <c r="O208" s="114"/>
      <c r="P208" s="115"/>
      <c r="Q208" s="116"/>
      <c r="R208" s="166"/>
      <c r="S208" s="170">
        <v>0.33333333333333331</v>
      </c>
      <c r="T208" s="117">
        <v>0.49652777777777773</v>
      </c>
      <c r="U208" s="117">
        <f>+T208-S208</f>
        <v>0.16319444444444442</v>
      </c>
      <c r="V208" s="118">
        <v>0.33333333333333331</v>
      </c>
      <c r="W208" s="144">
        <v>0.49652777777777773</v>
      </c>
      <c r="X208" s="118">
        <f>+W208-V208</f>
        <v>0.16319444444444442</v>
      </c>
      <c r="Y208" s="117">
        <v>0.44097222222222227</v>
      </c>
      <c r="Z208" s="117">
        <v>0.44305555555555554</v>
      </c>
      <c r="AA208" s="119">
        <f>(Z208-Y208)*$Z$6</f>
        <v>2.9999999999999094</v>
      </c>
      <c r="AB208" s="119">
        <v>33</v>
      </c>
      <c r="AC208" s="125">
        <f>AA208*AB208</f>
        <v>98.999999999997016</v>
      </c>
      <c r="AD208" s="120"/>
      <c r="AE208" s="120">
        <v>33</v>
      </c>
      <c r="AF208" s="120"/>
      <c r="AG208" s="121">
        <v>0.43333333333333335</v>
      </c>
      <c r="AH208" s="121"/>
      <c r="AI208" s="122">
        <v>0.43472222222222223</v>
      </c>
      <c r="AJ208" s="122">
        <v>0.44236111111111115</v>
      </c>
      <c r="AK208" s="122">
        <f>+AJ208-AI208</f>
        <v>7.6388888888889173E-3</v>
      </c>
      <c r="AL208" s="23"/>
      <c r="AM208" s="23">
        <v>30</v>
      </c>
      <c r="AN208" s="23"/>
      <c r="AO208" s="23"/>
      <c r="AP208" s="23"/>
      <c r="AQ208" s="23"/>
      <c r="AR208" s="23"/>
      <c r="AS208" s="23"/>
      <c r="AT208" s="23"/>
      <c r="AU208" s="204"/>
      <c r="AV208" s="124"/>
      <c r="AW208" s="133" t="s">
        <v>86</v>
      </c>
      <c r="AX208" s="227"/>
      <c r="AY208"/>
    </row>
    <row r="209" spans="1:51">
      <c r="A209" s="105">
        <v>42058</v>
      </c>
      <c r="B209" s="160"/>
      <c r="C209" s="106"/>
      <c r="D209" s="107"/>
      <c r="E209" s="108"/>
      <c r="F209" s="109"/>
      <c r="G209" s="110"/>
      <c r="H209" s="160"/>
      <c r="I209" s="111"/>
      <c r="J209" s="108"/>
      <c r="K209" s="108"/>
      <c r="L209" s="112"/>
      <c r="M209" s="112"/>
      <c r="N209" s="113"/>
      <c r="O209" s="114"/>
      <c r="P209" s="115"/>
      <c r="Q209" s="116"/>
      <c r="R209" s="166"/>
      <c r="S209" s="170"/>
      <c r="T209" s="117"/>
      <c r="U209" s="117"/>
      <c r="V209" s="118"/>
      <c r="W209" s="144"/>
      <c r="X209" s="118"/>
      <c r="Y209" s="117"/>
      <c r="Z209" s="117"/>
      <c r="AA209" s="119"/>
      <c r="AB209" s="119">
        <v>33</v>
      </c>
      <c r="AC209" s="119"/>
      <c r="AD209" s="120"/>
      <c r="AE209" s="120">
        <v>33</v>
      </c>
      <c r="AF209" s="120"/>
      <c r="AG209" s="122"/>
      <c r="AH209" s="122"/>
      <c r="AI209" s="122"/>
      <c r="AJ209" s="122"/>
      <c r="AK209" s="122"/>
      <c r="AL209" s="23"/>
      <c r="AM209" s="23"/>
      <c r="AN209" s="23"/>
      <c r="AO209" s="23"/>
      <c r="AP209" s="23"/>
      <c r="AQ209" s="23"/>
      <c r="AR209" s="23"/>
      <c r="AS209" s="23"/>
      <c r="AT209" s="23"/>
      <c r="AU209" s="204"/>
      <c r="AV209" s="124"/>
      <c r="AW209" s="133"/>
      <c r="AX209" s="227"/>
      <c r="AY209"/>
    </row>
    <row r="210" spans="1:51">
      <c r="A210" s="105">
        <v>42059</v>
      </c>
      <c r="B210" s="160"/>
      <c r="C210" s="106"/>
      <c r="D210" s="107"/>
      <c r="E210" s="108"/>
      <c r="F210" s="109"/>
      <c r="G210" s="110"/>
      <c r="H210" s="160"/>
      <c r="I210" s="111"/>
      <c r="J210" s="108"/>
      <c r="K210" s="108"/>
      <c r="L210" s="112"/>
      <c r="M210" s="112"/>
      <c r="N210" s="113"/>
      <c r="O210" s="114"/>
      <c r="P210" s="115"/>
      <c r="Q210" s="116"/>
      <c r="R210" s="166"/>
      <c r="S210" s="170"/>
      <c r="T210" s="117"/>
      <c r="U210" s="117"/>
      <c r="V210" s="118"/>
      <c r="W210" s="144"/>
      <c r="X210" s="118"/>
      <c r="Y210" s="117"/>
      <c r="Z210" s="117"/>
      <c r="AA210" s="119"/>
      <c r="AB210" s="119">
        <v>33</v>
      </c>
      <c r="AC210" s="119"/>
      <c r="AD210" s="120"/>
      <c r="AE210" s="120">
        <v>33</v>
      </c>
      <c r="AF210" s="120"/>
      <c r="AG210" s="122"/>
      <c r="AH210" s="122"/>
      <c r="AI210" s="122"/>
      <c r="AJ210" s="122"/>
      <c r="AK210" s="122"/>
      <c r="AL210" s="23"/>
      <c r="AM210" s="23"/>
      <c r="AN210" s="23"/>
      <c r="AO210" s="23"/>
      <c r="AP210" s="23"/>
      <c r="AQ210" s="23"/>
      <c r="AR210" s="23"/>
      <c r="AS210" s="23"/>
      <c r="AT210" s="23"/>
      <c r="AU210" s="204"/>
      <c r="AV210" s="124"/>
      <c r="AW210" s="133" t="s">
        <v>87</v>
      </c>
      <c r="AX210" s="227"/>
      <c r="AY210"/>
    </row>
    <row r="211" spans="1:51">
      <c r="A211" s="105">
        <v>42060</v>
      </c>
      <c r="B211" s="160"/>
      <c r="C211" s="106"/>
      <c r="D211" s="107"/>
      <c r="E211" s="108"/>
      <c r="F211" s="109"/>
      <c r="G211" s="110"/>
      <c r="H211" s="160"/>
      <c r="I211" s="111"/>
      <c r="J211" s="108"/>
      <c r="K211" s="108"/>
      <c r="L211" s="112"/>
      <c r="M211" s="112"/>
      <c r="N211" s="113"/>
      <c r="O211" s="114"/>
      <c r="P211" s="115"/>
      <c r="Q211" s="116"/>
      <c r="R211" s="166"/>
      <c r="S211" s="170"/>
      <c r="T211" s="117"/>
      <c r="U211" s="117"/>
      <c r="V211" s="118"/>
      <c r="W211" s="144"/>
      <c r="X211" s="118"/>
      <c r="Y211" s="117"/>
      <c r="Z211" s="117"/>
      <c r="AA211" s="119"/>
      <c r="AB211" s="119">
        <v>33</v>
      </c>
      <c r="AC211" s="119"/>
      <c r="AD211" s="120"/>
      <c r="AE211" s="120">
        <v>33</v>
      </c>
      <c r="AF211" s="120"/>
      <c r="AG211" s="122"/>
      <c r="AH211" s="122"/>
      <c r="AI211" s="122"/>
      <c r="AJ211" s="122"/>
      <c r="AK211" s="122"/>
      <c r="AL211" s="23"/>
      <c r="AM211" s="23"/>
      <c r="AN211" s="23"/>
      <c r="AO211" s="23"/>
      <c r="AP211" s="23"/>
      <c r="AQ211" s="23"/>
      <c r="AR211" s="23"/>
      <c r="AS211" s="23"/>
      <c r="AT211" s="23"/>
      <c r="AU211" s="204"/>
      <c r="AV211" s="124"/>
      <c r="AW211" s="123"/>
      <c r="AX211" s="226" t="s">
        <v>88</v>
      </c>
      <c r="AY211"/>
    </row>
    <row r="212" spans="1:51">
      <c r="A212" s="105">
        <v>42061</v>
      </c>
      <c r="B212" s="160"/>
      <c r="C212" s="106"/>
      <c r="D212" s="107"/>
      <c r="E212" s="108"/>
      <c r="F212" s="109"/>
      <c r="G212" s="110"/>
      <c r="H212" s="160"/>
      <c r="I212" s="111"/>
      <c r="J212" s="108"/>
      <c r="K212" s="108"/>
      <c r="L212" s="112"/>
      <c r="M212" s="112"/>
      <c r="N212" s="113"/>
      <c r="O212" s="114"/>
      <c r="P212" s="115"/>
      <c r="Q212" s="116"/>
      <c r="R212" s="166"/>
      <c r="S212" s="170"/>
      <c r="T212" s="117"/>
      <c r="U212" s="117"/>
      <c r="V212" s="118"/>
      <c r="W212" s="144"/>
      <c r="X212" s="118"/>
      <c r="Y212" s="117"/>
      <c r="Z212" s="117"/>
      <c r="AA212" s="119"/>
      <c r="AB212" s="119">
        <v>33</v>
      </c>
      <c r="AC212" s="119"/>
      <c r="AD212" s="120"/>
      <c r="AE212" s="120">
        <v>33</v>
      </c>
      <c r="AF212" s="120"/>
      <c r="AG212" s="122"/>
      <c r="AH212" s="122"/>
      <c r="AI212" s="122"/>
      <c r="AJ212" s="122"/>
      <c r="AK212" s="122"/>
      <c r="AL212" s="23"/>
      <c r="AM212" s="23"/>
      <c r="AN212" s="23"/>
      <c r="AO212" s="23"/>
      <c r="AP212" s="23"/>
      <c r="AQ212" s="23"/>
      <c r="AR212" s="23"/>
      <c r="AS212" s="23"/>
      <c r="AT212" s="23"/>
      <c r="AU212" s="204"/>
      <c r="AV212" s="124"/>
      <c r="AW212" s="123"/>
      <c r="AX212" s="227"/>
      <c r="AY212"/>
    </row>
    <row r="213" spans="1:51">
      <c r="A213" s="147"/>
      <c r="B213" s="158"/>
      <c r="C213" s="154"/>
      <c r="D213" s="104"/>
      <c r="E213" s="104"/>
      <c r="F213" s="104"/>
      <c r="G213" s="104"/>
      <c r="H213" s="104"/>
      <c r="I213" s="104"/>
      <c r="J213" s="104"/>
      <c r="K213" s="104"/>
      <c r="L213" s="104"/>
      <c r="M213" s="104"/>
      <c r="N213" s="104"/>
      <c r="O213" s="104"/>
      <c r="P213" s="104"/>
      <c r="Q213" s="104"/>
      <c r="R213" s="147"/>
      <c r="S213" s="104"/>
      <c r="T213" s="104"/>
      <c r="U213" s="104"/>
      <c r="V213" s="104"/>
      <c r="W213" s="104"/>
      <c r="X213" s="104"/>
      <c r="Y213" s="104"/>
      <c r="Z213" s="104"/>
      <c r="AA213" s="104"/>
      <c r="AB213" s="104"/>
      <c r="AC213" s="104"/>
      <c r="AD213" s="104"/>
      <c r="AE213" s="104"/>
      <c r="AF213" s="104"/>
      <c r="AG213" s="104"/>
      <c r="AH213" s="104"/>
      <c r="AI213" s="104"/>
      <c r="AJ213" s="104"/>
      <c r="AK213" s="104"/>
      <c r="AL213" s="104"/>
      <c r="AM213" s="104"/>
      <c r="AN213" s="104"/>
      <c r="AO213" s="104"/>
      <c r="AP213" s="104"/>
      <c r="AQ213" s="104"/>
      <c r="AR213" s="104"/>
      <c r="AS213" s="104"/>
      <c r="AT213" s="104"/>
      <c r="AU213" s="206"/>
      <c r="AV213" s="104"/>
      <c r="AW213" s="104"/>
      <c r="AX213" s="228"/>
      <c r="AY213" s="6"/>
    </row>
    <row r="214" spans="1:51">
      <c r="A214" s="148"/>
      <c r="B214" s="158"/>
      <c r="C214" s="155"/>
      <c r="D214" s="7"/>
      <c r="E214" s="7"/>
      <c r="F214" s="7"/>
      <c r="G214" s="7"/>
      <c r="H214" s="7"/>
      <c r="I214" s="7"/>
      <c r="J214" s="7"/>
      <c r="K214" s="7"/>
      <c r="L214" s="7"/>
      <c r="M214" s="7"/>
      <c r="N214" s="7"/>
      <c r="O214" s="7"/>
      <c r="P214" s="7"/>
      <c r="Q214" s="7"/>
      <c r="R214" s="148"/>
      <c r="S214" s="7"/>
      <c r="T214" s="7"/>
      <c r="U214" s="7"/>
      <c r="V214" s="7"/>
      <c r="W214" s="7"/>
      <c r="X214" s="7"/>
      <c r="Y214" s="7"/>
      <c r="Z214" s="7"/>
      <c r="AA214" s="7"/>
      <c r="AB214" s="7"/>
      <c r="AC214" s="7"/>
      <c r="AD214" s="7"/>
      <c r="AE214" s="7"/>
      <c r="AF214" s="7"/>
      <c r="AG214" s="7"/>
      <c r="AH214" s="7"/>
      <c r="AI214" s="7"/>
      <c r="AJ214" s="7"/>
      <c r="AK214" s="7"/>
      <c r="AL214" s="7"/>
      <c r="AM214" s="7"/>
      <c r="AN214" s="7"/>
      <c r="AO214" s="7"/>
      <c r="AP214" s="7"/>
      <c r="AQ214" s="7"/>
      <c r="AR214" s="7"/>
      <c r="AS214" s="7"/>
      <c r="AT214" s="7"/>
      <c r="AU214" s="207"/>
      <c r="AV214" s="7"/>
      <c r="AW214" s="7"/>
      <c r="AX214" s="229"/>
      <c r="AY214" s="6"/>
    </row>
    <row r="215" spans="1:51">
      <c r="A215" s="148"/>
      <c r="B215" s="158"/>
      <c r="C215" s="155"/>
      <c r="D215" s="7"/>
      <c r="E215" s="7"/>
      <c r="F215" s="7"/>
      <c r="G215" s="7"/>
      <c r="H215" s="7"/>
      <c r="I215" s="7"/>
      <c r="J215" s="7"/>
      <c r="K215" s="7"/>
      <c r="L215" s="7"/>
      <c r="M215" s="7"/>
      <c r="N215" s="7"/>
      <c r="O215" s="7"/>
      <c r="P215" s="7"/>
      <c r="Q215" s="7"/>
      <c r="R215" s="148"/>
      <c r="S215" s="7"/>
      <c r="T215" s="7"/>
      <c r="U215" s="7"/>
      <c r="V215" s="7"/>
      <c r="W215" s="7"/>
      <c r="X215" s="7"/>
      <c r="Y215" s="7"/>
      <c r="Z215" s="7"/>
      <c r="AA215" s="7"/>
      <c r="AB215" s="7"/>
      <c r="AC215" s="7"/>
      <c r="AD215" s="7"/>
      <c r="AE215" s="7"/>
      <c r="AF215" s="7"/>
      <c r="AG215" s="7"/>
      <c r="AH215" s="7"/>
      <c r="AI215" s="7"/>
      <c r="AJ215" s="7"/>
      <c r="AK215" s="7"/>
      <c r="AL215" s="7"/>
      <c r="AM215" s="7"/>
      <c r="AN215" s="7"/>
      <c r="AO215" s="7"/>
      <c r="AP215" s="7"/>
      <c r="AQ215" s="7"/>
      <c r="AR215" s="7"/>
      <c r="AS215" s="7"/>
      <c r="AT215" s="7"/>
      <c r="AU215" s="207"/>
      <c r="AV215" s="7"/>
      <c r="AW215" s="7"/>
      <c r="AX215" s="229"/>
      <c r="AY215" s="6"/>
    </row>
    <row r="216" spans="1:51">
      <c r="A216" s="148"/>
      <c r="B216" s="158"/>
      <c r="C216" s="155"/>
      <c r="D216" s="7"/>
      <c r="E216" s="7"/>
      <c r="F216" s="7"/>
      <c r="G216" s="7"/>
      <c r="H216" s="7"/>
      <c r="I216" s="7"/>
      <c r="J216" s="7"/>
      <c r="K216" s="7"/>
      <c r="L216" s="7"/>
      <c r="M216" s="7"/>
      <c r="N216" s="7"/>
      <c r="O216" s="7"/>
      <c r="P216" s="7"/>
      <c r="Q216" s="7"/>
      <c r="R216" s="148"/>
      <c r="S216" s="7"/>
      <c r="T216" s="7"/>
      <c r="U216" s="7"/>
      <c r="V216" s="7"/>
      <c r="W216" s="7"/>
      <c r="X216" s="7"/>
      <c r="Y216" s="7"/>
      <c r="Z216" s="7"/>
      <c r="AA216" s="7"/>
      <c r="AB216" s="7"/>
      <c r="AC216" s="7"/>
      <c r="AD216" s="7"/>
      <c r="AE216" s="7"/>
      <c r="AF216" s="7"/>
      <c r="AG216" s="7"/>
      <c r="AH216" s="7"/>
      <c r="AI216" s="7"/>
      <c r="AJ216" s="7"/>
      <c r="AK216" s="7"/>
      <c r="AL216" s="7"/>
      <c r="AM216" s="7"/>
      <c r="AN216" s="7"/>
      <c r="AO216" s="7"/>
      <c r="AP216" s="7"/>
      <c r="AQ216" s="7"/>
      <c r="AR216" s="7"/>
      <c r="AS216" s="7"/>
      <c r="AT216" s="7"/>
      <c r="AU216" s="207"/>
      <c r="AV216" s="7"/>
      <c r="AW216" s="7"/>
      <c r="AX216" s="229"/>
      <c r="AY216" s="6"/>
    </row>
    <row r="217" spans="1:51">
      <c r="A217" s="148"/>
      <c r="B217" s="158"/>
      <c r="C217" s="155"/>
      <c r="D217" s="7"/>
      <c r="E217" s="7"/>
      <c r="F217" s="7"/>
      <c r="G217" s="7"/>
      <c r="H217" s="7"/>
      <c r="I217" s="7"/>
      <c r="J217" s="7"/>
      <c r="K217" s="7"/>
      <c r="L217" s="7"/>
      <c r="M217" s="7"/>
      <c r="N217" s="7"/>
      <c r="O217" s="7"/>
      <c r="P217" s="7"/>
      <c r="Q217" s="7"/>
      <c r="R217" s="148"/>
      <c r="S217" s="7"/>
      <c r="T217" s="7"/>
      <c r="U217" s="7"/>
      <c r="V217" s="7"/>
      <c r="W217" s="7"/>
      <c r="X217" s="7"/>
      <c r="Y217" s="7"/>
      <c r="Z217" s="7"/>
      <c r="AA217" s="7"/>
      <c r="AB217" s="7"/>
      <c r="AC217" s="7"/>
      <c r="AD217" s="7"/>
      <c r="AE217" s="7"/>
      <c r="AF217" s="7"/>
      <c r="AG217" s="7"/>
      <c r="AH217" s="7"/>
      <c r="AI217" s="7"/>
      <c r="AJ217" s="7"/>
      <c r="AK217" s="7"/>
      <c r="AL217" s="7"/>
      <c r="AM217" s="7"/>
      <c r="AN217" s="7"/>
      <c r="AO217" s="7"/>
      <c r="AP217" s="7"/>
      <c r="AQ217" s="7"/>
      <c r="AR217" s="7"/>
      <c r="AS217" s="7"/>
      <c r="AT217" s="7"/>
      <c r="AU217" s="207"/>
      <c r="AV217" s="7"/>
      <c r="AW217" s="7"/>
      <c r="AX217" s="229"/>
      <c r="AY217" s="6"/>
    </row>
    <row r="218" spans="1:51">
      <c r="A218" s="148"/>
      <c r="B218" s="158"/>
      <c r="C218" s="155"/>
      <c r="D218" s="7"/>
      <c r="E218" s="7"/>
      <c r="F218" s="7"/>
      <c r="G218" s="7"/>
      <c r="H218" s="7"/>
      <c r="I218" s="7"/>
      <c r="J218" s="7"/>
      <c r="K218" s="7"/>
      <c r="L218" s="7"/>
      <c r="M218" s="7"/>
      <c r="N218" s="7"/>
      <c r="O218" s="7"/>
      <c r="P218" s="7"/>
      <c r="Q218" s="7"/>
      <c r="R218" s="148"/>
      <c r="S218" s="7"/>
      <c r="T218" s="7"/>
      <c r="U218" s="7"/>
      <c r="V218" s="7"/>
      <c r="W218" s="7"/>
      <c r="X218" s="7"/>
      <c r="Y218" s="7"/>
      <c r="Z218" s="7"/>
      <c r="AA218" s="7"/>
      <c r="AB218" s="7"/>
      <c r="AC218" s="7"/>
      <c r="AD218" s="7"/>
      <c r="AE218" s="7"/>
      <c r="AF218" s="7"/>
      <c r="AG218" s="7"/>
      <c r="AH218" s="7"/>
      <c r="AI218" s="7"/>
      <c r="AJ218" s="7"/>
      <c r="AK218" s="7"/>
      <c r="AL218" s="7"/>
      <c r="AM218" s="7"/>
      <c r="AN218" s="7"/>
      <c r="AO218" s="7"/>
      <c r="AP218" s="7"/>
      <c r="AQ218" s="7"/>
      <c r="AR218" s="7"/>
      <c r="AS218" s="7"/>
      <c r="AT218" s="7"/>
      <c r="AU218" s="207"/>
      <c r="AV218" s="7"/>
      <c r="AW218" s="7"/>
      <c r="AX218" s="229"/>
      <c r="AY218" s="6"/>
    </row>
    <row r="219" spans="1:51">
      <c r="A219" s="148"/>
      <c r="B219" s="158"/>
      <c r="C219" s="155"/>
      <c r="D219" s="7"/>
      <c r="E219" s="7"/>
      <c r="F219" s="7"/>
      <c r="G219" s="7"/>
      <c r="H219" s="7"/>
      <c r="I219" s="7"/>
      <c r="J219" s="7"/>
      <c r="K219" s="7"/>
      <c r="L219" s="7"/>
      <c r="M219" s="7"/>
      <c r="N219" s="7"/>
      <c r="O219" s="7"/>
      <c r="P219" s="7"/>
      <c r="Q219" s="7"/>
      <c r="R219" s="148"/>
      <c r="S219" s="7"/>
      <c r="T219" s="7"/>
      <c r="U219" s="7"/>
      <c r="V219" s="7"/>
      <c r="W219" s="7"/>
      <c r="X219" s="7"/>
      <c r="Y219" s="7"/>
      <c r="Z219" s="7"/>
      <c r="AA219" s="7"/>
      <c r="AB219" s="7"/>
      <c r="AC219" s="7"/>
      <c r="AD219" s="7"/>
      <c r="AE219" s="7"/>
      <c r="AF219" s="7"/>
      <c r="AG219" s="7"/>
      <c r="AH219" s="7"/>
      <c r="AI219" s="7"/>
      <c r="AJ219" s="7"/>
      <c r="AK219" s="7"/>
      <c r="AL219" s="7"/>
      <c r="AM219" s="7"/>
      <c r="AN219" s="7"/>
      <c r="AO219" s="7"/>
      <c r="AP219" s="7"/>
      <c r="AQ219" s="7"/>
      <c r="AR219" s="7"/>
      <c r="AS219" s="7"/>
      <c r="AT219" s="7"/>
      <c r="AU219" s="207"/>
      <c r="AV219" s="7"/>
      <c r="AW219" s="7"/>
      <c r="AX219" s="229"/>
      <c r="AY219" s="6"/>
    </row>
    <row r="220" spans="1:51">
      <c r="A220" s="148"/>
      <c r="B220" s="158"/>
      <c r="C220" s="155"/>
      <c r="D220" s="7"/>
      <c r="E220" s="7"/>
      <c r="F220" s="7"/>
      <c r="G220" s="7"/>
      <c r="H220" s="7"/>
      <c r="I220" s="7"/>
      <c r="J220" s="7"/>
      <c r="K220" s="7"/>
      <c r="L220" s="7"/>
      <c r="M220" s="7"/>
      <c r="N220" s="7"/>
      <c r="O220" s="7"/>
      <c r="P220" s="7"/>
      <c r="Q220" s="7"/>
      <c r="R220" s="148"/>
      <c r="S220" s="7"/>
      <c r="T220" s="7"/>
      <c r="U220" s="7"/>
      <c r="V220" s="7"/>
      <c r="W220" s="7"/>
      <c r="X220" s="7"/>
      <c r="Y220" s="7"/>
      <c r="Z220" s="7"/>
      <c r="AA220" s="7"/>
      <c r="AB220" s="7"/>
      <c r="AC220" s="7"/>
      <c r="AD220" s="7"/>
      <c r="AE220" s="7"/>
      <c r="AF220" s="7"/>
      <c r="AG220" s="7"/>
      <c r="AH220" s="7"/>
      <c r="AI220" s="7"/>
      <c r="AJ220" s="7"/>
      <c r="AK220" s="7"/>
      <c r="AL220" s="7"/>
      <c r="AM220" s="7"/>
      <c r="AN220" s="7"/>
      <c r="AO220" s="7"/>
      <c r="AP220" s="7"/>
      <c r="AQ220" s="7"/>
      <c r="AR220" s="7"/>
      <c r="AS220" s="7"/>
      <c r="AT220" s="7"/>
      <c r="AU220" s="207"/>
    </row>
    <row r="221" spans="1:51">
      <c r="A221" s="148"/>
      <c r="B221" s="158"/>
      <c r="C221" s="155"/>
      <c r="D221" s="7"/>
      <c r="E221" s="7"/>
      <c r="F221" s="7"/>
      <c r="G221" s="7"/>
      <c r="H221" s="7"/>
      <c r="I221" s="7"/>
      <c r="J221" s="7"/>
      <c r="K221" s="7"/>
      <c r="L221" s="7"/>
      <c r="M221" s="7"/>
      <c r="N221" s="7"/>
      <c r="O221" s="7"/>
      <c r="P221" s="7"/>
      <c r="Q221" s="7"/>
      <c r="R221" s="148"/>
      <c r="S221" s="7"/>
      <c r="T221" s="7"/>
      <c r="U221" s="7"/>
      <c r="V221" s="7"/>
      <c r="W221" s="7"/>
      <c r="X221" s="7"/>
      <c r="Y221" s="7"/>
      <c r="Z221" s="7"/>
      <c r="AA221" s="7"/>
      <c r="AB221" s="7"/>
      <c r="AC221" s="7"/>
      <c r="AD221" s="7"/>
      <c r="AE221" s="7"/>
      <c r="AF221" s="7"/>
      <c r="AG221" s="7"/>
      <c r="AH221" s="7"/>
      <c r="AI221" s="7"/>
      <c r="AJ221" s="7"/>
      <c r="AK221" s="7"/>
      <c r="AL221" s="7"/>
      <c r="AM221" s="7"/>
      <c r="AN221" s="7"/>
      <c r="AO221" s="7"/>
      <c r="AP221" s="7"/>
      <c r="AQ221" s="7"/>
      <c r="AR221" s="7"/>
      <c r="AS221" s="7"/>
      <c r="AT221" s="7"/>
      <c r="AU221" s="207"/>
    </row>
    <row r="222" spans="1:51">
      <c r="A222" s="148"/>
      <c r="B222" s="158"/>
      <c r="C222" s="155"/>
      <c r="D222" s="7"/>
      <c r="E222" s="7"/>
      <c r="F222" s="7"/>
      <c r="G222" s="7"/>
      <c r="H222" s="7"/>
      <c r="I222" s="7"/>
      <c r="J222" s="7"/>
      <c r="K222" s="7"/>
      <c r="L222" s="7"/>
      <c r="M222" s="7"/>
      <c r="N222" s="7"/>
      <c r="O222" s="7"/>
      <c r="P222" s="7"/>
      <c r="Q222" s="7"/>
      <c r="R222" s="148"/>
      <c r="S222" s="7"/>
      <c r="T222" s="7"/>
      <c r="U222" s="7"/>
      <c r="V222" s="7"/>
      <c r="W222" s="7"/>
      <c r="X222" s="7"/>
      <c r="Y222" s="7"/>
      <c r="Z222" s="7"/>
      <c r="AA222" s="7"/>
      <c r="AB222" s="7"/>
      <c r="AC222" s="7"/>
      <c r="AD222" s="7"/>
      <c r="AE222" s="7"/>
      <c r="AF222" s="7"/>
      <c r="AG222" s="7"/>
      <c r="AH222" s="7"/>
      <c r="AI222" s="7"/>
      <c r="AJ222" s="7"/>
      <c r="AK222" s="7"/>
      <c r="AL222" s="7"/>
      <c r="AM222" s="7"/>
      <c r="AN222" s="7"/>
      <c r="AO222" s="7"/>
      <c r="AP222" s="7"/>
      <c r="AQ222" s="7"/>
      <c r="AR222" s="7"/>
      <c r="AS222" s="7"/>
      <c r="AT222" s="7"/>
      <c r="AU222" s="207"/>
    </row>
    <row r="223" spans="1:51">
      <c r="A223" s="148"/>
      <c r="B223" s="158"/>
      <c r="C223" s="155"/>
      <c r="D223" s="7"/>
      <c r="E223" s="7"/>
      <c r="F223" s="7"/>
      <c r="G223" s="7"/>
      <c r="H223" s="7"/>
      <c r="I223" s="7"/>
      <c r="J223" s="7"/>
      <c r="K223" s="7"/>
      <c r="L223" s="7"/>
      <c r="M223" s="7"/>
      <c r="N223" s="7"/>
      <c r="O223" s="7"/>
      <c r="P223" s="7"/>
      <c r="Q223" s="7"/>
      <c r="R223" s="148"/>
      <c r="S223" s="7"/>
      <c r="T223" s="7"/>
      <c r="U223" s="7"/>
      <c r="V223" s="7"/>
      <c r="W223" s="7"/>
      <c r="X223" s="7"/>
      <c r="Y223" s="7"/>
      <c r="Z223" s="7"/>
      <c r="AA223" s="7"/>
      <c r="AB223" s="7"/>
      <c r="AC223" s="7"/>
      <c r="AD223" s="7"/>
      <c r="AE223" s="7"/>
      <c r="AF223" s="7"/>
      <c r="AG223" s="7"/>
      <c r="AH223" s="7"/>
      <c r="AI223" s="7"/>
      <c r="AJ223" s="7"/>
      <c r="AK223" s="7"/>
      <c r="AL223" s="7"/>
      <c r="AM223" s="7"/>
      <c r="AN223" s="7"/>
      <c r="AO223" s="7"/>
      <c r="AP223" s="7"/>
      <c r="AQ223" s="7"/>
      <c r="AR223" s="7"/>
      <c r="AS223" s="7"/>
      <c r="AT223" s="7"/>
      <c r="AU223" s="207"/>
    </row>
    <row r="224" spans="1:51">
      <c r="A224" s="148"/>
      <c r="B224" s="158"/>
      <c r="C224" s="155"/>
      <c r="D224" s="7"/>
      <c r="E224" s="7"/>
      <c r="F224" s="7"/>
      <c r="G224" s="7"/>
      <c r="H224" s="7"/>
      <c r="I224" s="7"/>
      <c r="J224" s="7"/>
      <c r="K224" s="7"/>
      <c r="L224" s="7"/>
      <c r="M224" s="7"/>
      <c r="N224" s="7"/>
      <c r="O224" s="7"/>
      <c r="P224" s="7"/>
      <c r="Q224" s="7"/>
      <c r="R224" s="148"/>
      <c r="S224" s="7"/>
      <c r="T224" s="7"/>
      <c r="U224" s="7"/>
      <c r="V224" s="7"/>
      <c r="W224" s="7"/>
      <c r="X224" s="7"/>
      <c r="Y224" s="7"/>
      <c r="Z224" s="7"/>
      <c r="AA224" s="7"/>
      <c r="AB224" s="7"/>
      <c r="AC224" s="7"/>
      <c r="AD224" s="7"/>
      <c r="AE224" s="7"/>
      <c r="AF224" s="7"/>
      <c r="AG224" s="7"/>
      <c r="AH224" s="7"/>
      <c r="AI224" s="7"/>
      <c r="AJ224" s="7"/>
      <c r="AK224" s="7"/>
      <c r="AL224" s="7"/>
      <c r="AM224" s="7"/>
      <c r="AN224" s="7"/>
      <c r="AO224" s="7"/>
      <c r="AP224" s="7"/>
      <c r="AQ224" s="7"/>
      <c r="AR224" s="7"/>
      <c r="AS224" s="7"/>
      <c r="AT224" s="7"/>
      <c r="AU224" s="207"/>
    </row>
    <row r="225" spans="1:47">
      <c r="A225" s="148"/>
      <c r="B225" s="158"/>
      <c r="C225" s="155"/>
      <c r="D225" s="7"/>
      <c r="E225" s="7"/>
      <c r="F225" s="7"/>
      <c r="G225" s="7"/>
      <c r="H225" s="7"/>
      <c r="I225" s="7"/>
      <c r="J225" s="7"/>
      <c r="K225" s="7"/>
      <c r="L225" s="7"/>
      <c r="M225" s="7"/>
      <c r="N225" s="7"/>
      <c r="O225" s="7"/>
      <c r="P225" s="7"/>
      <c r="Q225" s="7"/>
      <c r="R225" s="148"/>
      <c r="S225" s="7"/>
      <c r="T225" s="7"/>
      <c r="U225" s="7"/>
      <c r="V225" s="7"/>
      <c r="W225" s="7"/>
      <c r="X225" s="7"/>
      <c r="Y225" s="7"/>
      <c r="Z225" s="7"/>
      <c r="AA225" s="7"/>
      <c r="AB225" s="7"/>
      <c r="AC225" s="7"/>
      <c r="AD225" s="7"/>
      <c r="AE225" s="7"/>
      <c r="AF225" s="7"/>
      <c r="AG225" s="7"/>
      <c r="AH225" s="7"/>
      <c r="AI225" s="7"/>
      <c r="AJ225" s="7"/>
      <c r="AK225" s="7"/>
      <c r="AL225" s="7"/>
      <c r="AM225" s="7"/>
      <c r="AN225" s="7"/>
      <c r="AO225" s="7"/>
      <c r="AP225" s="7"/>
      <c r="AQ225" s="7"/>
      <c r="AR225" s="7"/>
      <c r="AS225" s="7"/>
      <c r="AT225" s="7"/>
      <c r="AU225" s="207"/>
    </row>
    <row r="226" spans="1:47">
      <c r="A226" s="148"/>
      <c r="B226" s="158"/>
      <c r="C226" s="155"/>
      <c r="D226" s="7"/>
      <c r="E226" s="7"/>
      <c r="F226" s="7"/>
      <c r="G226" s="7"/>
      <c r="H226" s="7"/>
      <c r="I226" s="7"/>
      <c r="J226" s="7"/>
      <c r="K226" s="7"/>
      <c r="L226" s="7"/>
      <c r="M226" s="7"/>
      <c r="N226" s="7"/>
      <c r="O226" s="7"/>
      <c r="P226" s="7"/>
      <c r="Q226" s="7"/>
      <c r="R226" s="148"/>
      <c r="S226" s="7"/>
      <c r="T226" s="7"/>
      <c r="U226" s="7"/>
      <c r="V226" s="7"/>
      <c r="W226" s="7"/>
      <c r="X226" s="7"/>
      <c r="Y226" s="7"/>
      <c r="Z226" s="7"/>
      <c r="AA226" s="7"/>
      <c r="AB226" s="7"/>
      <c r="AC226" s="7"/>
      <c r="AD226" s="7"/>
      <c r="AE226" s="7"/>
      <c r="AF226" s="7"/>
      <c r="AG226" s="7"/>
      <c r="AH226" s="7"/>
      <c r="AI226" s="7"/>
      <c r="AJ226" s="7"/>
      <c r="AK226" s="7"/>
      <c r="AL226" s="7"/>
      <c r="AM226" s="7"/>
      <c r="AN226" s="7"/>
      <c r="AO226" s="7"/>
      <c r="AP226" s="7"/>
      <c r="AQ226" s="7"/>
      <c r="AR226" s="7"/>
      <c r="AS226" s="7"/>
      <c r="AT226" s="7"/>
      <c r="AU226" s="207"/>
    </row>
    <row r="227" spans="1:47">
      <c r="A227" s="148"/>
      <c r="B227" s="158"/>
      <c r="C227" s="155"/>
      <c r="D227" s="7"/>
      <c r="E227" s="7"/>
      <c r="F227" s="7"/>
      <c r="G227" s="7"/>
      <c r="H227" s="7"/>
      <c r="I227" s="7"/>
      <c r="J227" s="7"/>
      <c r="K227" s="7"/>
      <c r="L227" s="7"/>
      <c r="M227" s="7"/>
      <c r="N227" s="7"/>
      <c r="O227" s="7"/>
      <c r="P227" s="7"/>
      <c r="Q227" s="7"/>
      <c r="R227" s="148"/>
      <c r="S227" s="7"/>
      <c r="T227" s="7"/>
      <c r="U227" s="7"/>
      <c r="V227" s="7"/>
      <c r="W227" s="7"/>
      <c r="X227" s="7"/>
      <c r="Y227" s="7"/>
      <c r="Z227" s="7"/>
      <c r="AA227" s="7"/>
      <c r="AB227" s="7"/>
      <c r="AC227" s="7"/>
      <c r="AD227" s="7"/>
      <c r="AE227" s="7"/>
      <c r="AF227" s="7"/>
      <c r="AG227" s="7"/>
      <c r="AH227" s="7"/>
      <c r="AI227" s="7"/>
      <c r="AJ227" s="7"/>
      <c r="AK227" s="7"/>
      <c r="AL227" s="7"/>
      <c r="AM227" s="7"/>
      <c r="AN227" s="7"/>
      <c r="AO227" s="7"/>
      <c r="AP227" s="7"/>
      <c r="AQ227" s="7"/>
      <c r="AR227" s="7"/>
      <c r="AS227" s="7"/>
      <c r="AT227" s="7"/>
      <c r="AU227" s="207"/>
    </row>
    <row r="228" spans="1:47">
      <c r="A228" s="148"/>
      <c r="B228" s="158"/>
      <c r="C228" s="155"/>
      <c r="D228" s="7"/>
      <c r="E228" s="7"/>
      <c r="F228" s="7"/>
      <c r="G228" s="7"/>
      <c r="H228" s="7"/>
      <c r="I228" s="7"/>
      <c r="J228" s="7"/>
      <c r="K228" s="7"/>
      <c r="L228" s="7"/>
      <c r="M228" s="7"/>
      <c r="N228" s="7"/>
      <c r="O228" s="7"/>
      <c r="P228" s="7"/>
      <c r="Q228" s="7"/>
      <c r="R228" s="148"/>
      <c r="S228" s="7"/>
      <c r="T228" s="7"/>
      <c r="U228" s="7"/>
      <c r="V228" s="7"/>
      <c r="W228" s="7"/>
      <c r="X228" s="7"/>
      <c r="Y228" s="7"/>
      <c r="Z228" s="7"/>
      <c r="AA228" s="7"/>
      <c r="AB228" s="7"/>
      <c r="AC228" s="7"/>
      <c r="AD228" s="7"/>
      <c r="AE228" s="7"/>
      <c r="AF228" s="7"/>
      <c r="AG228" s="7"/>
      <c r="AH228" s="7"/>
      <c r="AI228" s="7"/>
      <c r="AJ228" s="7"/>
      <c r="AK228" s="7"/>
      <c r="AL228" s="7"/>
      <c r="AM228" s="7"/>
      <c r="AN228" s="7"/>
      <c r="AO228" s="7"/>
      <c r="AP228" s="7"/>
      <c r="AQ228" s="7"/>
      <c r="AR228" s="7"/>
      <c r="AS228" s="7"/>
      <c r="AT228" s="7"/>
      <c r="AU228" s="207"/>
    </row>
    <row r="229" spans="1:47">
      <c r="A229" s="148"/>
      <c r="B229" s="158"/>
      <c r="C229" s="155"/>
      <c r="D229" s="7"/>
      <c r="E229" s="7"/>
      <c r="F229" s="7"/>
      <c r="G229" s="7"/>
      <c r="H229" s="7"/>
      <c r="I229" s="7"/>
      <c r="J229" s="7"/>
      <c r="K229" s="7"/>
      <c r="L229" s="7"/>
      <c r="M229" s="7"/>
      <c r="N229" s="7"/>
      <c r="O229" s="7"/>
      <c r="P229" s="7"/>
      <c r="Q229" s="7"/>
      <c r="R229" s="148"/>
      <c r="S229" s="7"/>
      <c r="T229" s="7"/>
      <c r="U229" s="7"/>
      <c r="V229" s="7"/>
      <c r="W229" s="7"/>
      <c r="X229" s="7"/>
      <c r="Y229" s="7"/>
      <c r="Z229" s="7"/>
      <c r="AA229" s="7"/>
      <c r="AB229" s="7"/>
      <c r="AC229" s="7"/>
      <c r="AD229" s="7"/>
      <c r="AE229" s="7"/>
      <c r="AF229" s="7"/>
      <c r="AG229" s="7"/>
      <c r="AH229" s="7"/>
      <c r="AI229" s="7"/>
      <c r="AJ229" s="7"/>
      <c r="AK229" s="7"/>
      <c r="AL229" s="7"/>
      <c r="AM229" s="7"/>
      <c r="AN229" s="7"/>
      <c r="AO229" s="7"/>
      <c r="AP229" s="7"/>
      <c r="AQ229" s="7"/>
      <c r="AR229" s="7"/>
      <c r="AS229" s="7"/>
      <c r="AT229" s="7"/>
      <c r="AU229" s="207"/>
    </row>
    <row r="230" spans="1:47">
      <c r="A230" s="148"/>
      <c r="B230" s="158"/>
      <c r="C230" s="155"/>
      <c r="D230" s="7"/>
      <c r="E230" s="7"/>
      <c r="F230" s="7"/>
      <c r="G230" s="7"/>
      <c r="H230" s="7"/>
      <c r="I230" s="7"/>
      <c r="J230" s="7"/>
      <c r="K230" s="7"/>
      <c r="L230" s="7"/>
      <c r="M230" s="7"/>
      <c r="N230" s="7"/>
      <c r="O230" s="7"/>
      <c r="P230" s="7"/>
      <c r="Q230" s="7"/>
      <c r="R230" s="148"/>
      <c r="S230" s="7"/>
      <c r="T230" s="7"/>
      <c r="U230" s="7"/>
      <c r="V230" s="7"/>
      <c r="W230" s="7"/>
      <c r="X230" s="7"/>
      <c r="Y230" s="7"/>
      <c r="Z230" s="7"/>
      <c r="AA230" s="7"/>
      <c r="AB230" s="7"/>
      <c r="AC230" s="7"/>
      <c r="AD230" s="7"/>
      <c r="AE230" s="7"/>
      <c r="AF230" s="7"/>
      <c r="AG230" s="7"/>
      <c r="AH230" s="7"/>
      <c r="AI230" s="7"/>
      <c r="AJ230" s="7"/>
      <c r="AK230" s="7"/>
      <c r="AL230" s="7"/>
      <c r="AM230" s="7"/>
      <c r="AN230" s="7"/>
      <c r="AO230" s="7"/>
      <c r="AP230" s="7"/>
      <c r="AQ230" s="7"/>
      <c r="AR230" s="7"/>
      <c r="AS230" s="7"/>
      <c r="AT230" s="7"/>
      <c r="AU230" s="207"/>
    </row>
    <row r="231" spans="1:47">
      <c r="A231" s="148"/>
      <c r="B231" s="158"/>
      <c r="C231" s="155"/>
      <c r="D231" s="7"/>
      <c r="E231" s="7"/>
      <c r="F231" s="7"/>
      <c r="G231" s="7"/>
      <c r="H231" s="7"/>
      <c r="I231" s="7"/>
      <c r="J231" s="7"/>
      <c r="K231" s="7"/>
      <c r="L231" s="7"/>
      <c r="M231" s="7"/>
      <c r="N231" s="7"/>
      <c r="O231" s="7"/>
      <c r="P231" s="7"/>
      <c r="Q231" s="7"/>
      <c r="R231" s="148"/>
      <c r="S231" s="7"/>
      <c r="T231" s="7"/>
      <c r="U231" s="7"/>
      <c r="V231" s="7"/>
      <c r="W231" s="7"/>
      <c r="X231" s="7"/>
      <c r="Y231" s="7"/>
      <c r="Z231" s="7"/>
      <c r="AA231" s="7"/>
      <c r="AB231" s="7"/>
      <c r="AC231" s="7"/>
      <c r="AD231" s="7"/>
      <c r="AE231" s="7"/>
      <c r="AF231" s="7"/>
      <c r="AG231" s="7"/>
      <c r="AH231" s="7"/>
      <c r="AI231" s="7"/>
      <c r="AJ231" s="7"/>
      <c r="AK231" s="7"/>
      <c r="AL231" s="7"/>
      <c r="AM231" s="7"/>
      <c r="AN231" s="7"/>
      <c r="AO231" s="7"/>
      <c r="AP231" s="7"/>
      <c r="AQ231" s="7"/>
      <c r="AR231" s="7"/>
      <c r="AS231" s="7"/>
      <c r="AT231" s="7"/>
      <c r="AU231" s="207"/>
    </row>
    <row r="232" spans="1:47">
      <c r="A232" s="148"/>
      <c r="B232" s="158"/>
      <c r="C232" s="155"/>
      <c r="D232" s="7"/>
      <c r="E232" s="7"/>
      <c r="F232" s="7"/>
      <c r="G232" s="7"/>
      <c r="H232" s="7"/>
      <c r="I232" s="7"/>
      <c r="J232" s="7"/>
      <c r="K232" s="7"/>
      <c r="L232" s="7"/>
      <c r="M232" s="7"/>
      <c r="N232" s="7"/>
      <c r="O232" s="7"/>
      <c r="P232" s="7"/>
      <c r="Q232" s="7"/>
      <c r="R232" s="148"/>
      <c r="S232" s="7"/>
      <c r="T232" s="7"/>
      <c r="U232" s="7"/>
      <c r="V232" s="7"/>
      <c r="W232" s="7"/>
      <c r="X232" s="7"/>
      <c r="Y232" s="7"/>
      <c r="Z232" s="7"/>
      <c r="AA232" s="7"/>
      <c r="AB232" s="7"/>
      <c r="AC232" s="7"/>
      <c r="AD232" s="7"/>
      <c r="AE232" s="7"/>
      <c r="AF232" s="7"/>
      <c r="AG232" s="7"/>
      <c r="AH232" s="7"/>
      <c r="AI232" s="7"/>
      <c r="AJ232" s="7"/>
      <c r="AK232" s="7"/>
      <c r="AL232" s="7"/>
      <c r="AM232" s="7"/>
      <c r="AN232" s="7"/>
      <c r="AO232" s="7"/>
      <c r="AP232" s="7"/>
      <c r="AQ232" s="7"/>
      <c r="AR232" s="7"/>
      <c r="AS232" s="7"/>
      <c r="AT232" s="7"/>
      <c r="AU232" s="229"/>
    </row>
    <row r="233" spans="1:47">
      <c r="A233" s="148"/>
      <c r="B233" s="158"/>
      <c r="C233" s="155"/>
      <c r="D233" s="7"/>
      <c r="E233" s="7"/>
      <c r="F233" s="7"/>
      <c r="G233" s="7"/>
      <c r="H233" s="7"/>
      <c r="I233" s="7"/>
      <c r="J233" s="7"/>
      <c r="K233" s="7"/>
      <c r="L233" s="7"/>
      <c r="M233" s="7"/>
      <c r="N233" s="7"/>
      <c r="O233" s="7"/>
      <c r="P233" s="7"/>
      <c r="Q233" s="7"/>
      <c r="R233" s="148"/>
      <c r="S233" s="7"/>
      <c r="T233" s="7"/>
      <c r="U233" s="7"/>
      <c r="V233" s="7"/>
      <c r="W233" s="7"/>
      <c r="X233" s="7"/>
      <c r="Y233" s="7"/>
      <c r="Z233" s="7"/>
      <c r="AA233" s="7"/>
      <c r="AB233" s="7"/>
      <c r="AC233" s="7"/>
      <c r="AD233" s="7"/>
      <c r="AE233" s="7"/>
      <c r="AF233" s="7"/>
      <c r="AG233" s="7"/>
      <c r="AH233" s="7"/>
      <c r="AI233" s="7"/>
      <c r="AJ233" s="7"/>
      <c r="AK233" s="7"/>
      <c r="AL233" s="7"/>
      <c r="AM233" s="7"/>
      <c r="AN233" s="7"/>
      <c r="AO233" s="7"/>
      <c r="AP233" s="7"/>
      <c r="AQ233" s="7"/>
      <c r="AR233" s="7"/>
      <c r="AS233" s="7"/>
      <c r="AT233" s="7"/>
      <c r="AU233" s="229"/>
    </row>
    <row r="234" spans="1:47">
      <c r="A234" s="148"/>
      <c r="B234" s="158"/>
      <c r="C234" s="155"/>
      <c r="D234" s="7"/>
      <c r="E234" s="7"/>
      <c r="F234" s="7"/>
      <c r="G234" s="7"/>
      <c r="H234" s="7"/>
      <c r="I234" s="7"/>
      <c r="J234" s="7"/>
      <c r="K234" s="7"/>
      <c r="L234" s="7"/>
      <c r="M234" s="7"/>
      <c r="N234" s="7"/>
      <c r="O234" s="7"/>
      <c r="P234" s="7"/>
      <c r="Q234" s="7"/>
      <c r="R234" s="148"/>
      <c r="S234" s="7"/>
      <c r="T234" s="7"/>
      <c r="U234" s="7"/>
      <c r="V234" s="7"/>
      <c r="W234" s="7"/>
      <c r="X234" s="7"/>
      <c r="Y234" s="7"/>
      <c r="Z234" s="7"/>
      <c r="AA234" s="7"/>
      <c r="AB234" s="7"/>
      <c r="AC234" s="7"/>
      <c r="AD234" s="7"/>
      <c r="AE234" s="7"/>
      <c r="AF234" s="7"/>
      <c r="AG234" s="7"/>
      <c r="AH234" s="7"/>
      <c r="AI234" s="7"/>
      <c r="AJ234" s="7"/>
      <c r="AK234" s="7"/>
      <c r="AL234" s="7"/>
      <c r="AM234" s="7"/>
      <c r="AN234" s="7"/>
      <c r="AO234" s="7"/>
      <c r="AP234" s="7"/>
      <c r="AQ234" s="7"/>
      <c r="AR234" s="7"/>
      <c r="AS234" s="7"/>
      <c r="AT234" s="7"/>
      <c r="AU234" s="229"/>
    </row>
    <row r="235" spans="1:47">
      <c r="A235" s="148"/>
      <c r="B235" s="158"/>
      <c r="C235" s="155"/>
      <c r="D235" s="7"/>
      <c r="E235" s="7"/>
      <c r="F235" s="7"/>
      <c r="G235" s="7"/>
      <c r="H235" s="7"/>
      <c r="I235" s="7"/>
      <c r="J235" s="7"/>
      <c r="K235" s="7"/>
      <c r="L235" s="7"/>
      <c r="M235" s="7"/>
      <c r="N235" s="7"/>
      <c r="O235" s="7"/>
      <c r="P235" s="7"/>
      <c r="Q235" s="7"/>
      <c r="R235" s="148"/>
      <c r="S235" s="7"/>
      <c r="T235" s="7"/>
      <c r="U235" s="7"/>
      <c r="V235" s="7"/>
      <c r="W235" s="7"/>
      <c r="X235" s="7"/>
      <c r="Y235" s="7"/>
      <c r="Z235" s="7"/>
      <c r="AA235" s="7"/>
      <c r="AB235" s="7"/>
      <c r="AC235" s="7"/>
      <c r="AD235" s="7"/>
      <c r="AE235" s="7"/>
      <c r="AF235" s="7"/>
      <c r="AG235" s="7"/>
      <c r="AH235" s="7"/>
      <c r="AI235" s="7"/>
      <c r="AJ235" s="7"/>
      <c r="AK235" s="7"/>
      <c r="AL235" s="7"/>
      <c r="AM235" s="7"/>
      <c r="AN235" s="7"/>
      <c r="AO235" s="7"/>
      <c r="AP235" s="7"/>
      <c r="AQ235" s="7"/>
      <c r="AR235" s="7"/>
      <c r="AS235" s="7"/>
      <c r="AT235" s="7"/>
      <c r="AU235" s="229"/>
    </row>
    <row r="236" spans="1:47">
      <c r="A236" s="148"/>
      <c r="B236" s="158"/>
      <c r="C236" s="155"/>
      <c r="D236" s="7"/>
      <c r="E236" s="7"/>
      <c r="F236" s="7"/>
      <c r="G236" s="7"/>
      <c r="H236" s="7"/>
      <c r="I236" s="7"/>
      <c r="J236" s="7"/>
      <c r="K236" s="7"/>
      <c r="L236" s="7"/>
      <c r="M236" s="7"/>
      <c r="N236" s="7"/>
      <c r="O236" s="7"/>
      <c r="P236" s="7"/>
      <c r="Q236" s="7"/>
      <c r="R236" s="148"/>
      <c r="S236" s="7"/>
      <c r="T236" s="7"/>
      <c r="U236" s="7"/>
      <c r="V236" s="7"/>
      <c r="W236" s="7"/>
      <c r="X236" s="7"/>
      <c r="Y236" s="7"/>
      <c r="Z236" s="7"/>
      <c r="AA236" s="7"/>
      <c r="AB236" s="7"/>
      <c r="AC236" s="7"/>
      <c r="AD236" s="7"/>
      <c r="AE236" s="7"/>
      <c r="AF236" s="7"/>
      <c r="AG236" s="7"/>
      <c r="AH236" s="7"/>
      <c r="AI236" s="7"/>
      <c r="AJ236" s="7"/>
      <c r="AK236" s="7"/>
      <c r="AL236" s="7"/>
      <c r="AM236" s="7"/>
      <c r="AN236" s="7"/>
      <c r="AO236" s="7"/>
      <c r="AP236" s="7"/>
      <c r="AQ236" s="7"/>
      <c r="AR236" s="7"/>
      <c r="AS236" s="7"/>
      <c r="AT236" s="7"/>
      <c r="AU236" s="229"/>
    </row>
    <row r="237" spans="1:47">
      <c r="A237" s="148"/>
      <c r="B237" s="158"/>
      <c r="C237" s="155"/>
      <c r="D237" s="7"/>
      <c r="E237" s="7"/>
      <c r="F237" s="7"/>
      <c r="G237" s="7"/>
      <c r="H237" s="7"/>
      <c r="I237" s="7"/>
      <c r="J237" s="7"/>
      <c r="K237" s="7"/>
      <c r="L237" s="7"/>
      <c r="M237" s="7"/>
      <c r="N237" s="7"/>
      <c r="O237" s="7"/>
      <c r="P237" s="7"/>
      <c r="Q237" s="7"/>
      <c r="R237" s="148"/>
      <c r="S237" s="7"/>
      <c r="T237" s="7"/>
      <c r="U237" s="7"/>
      <c r="V237" s="7"/>
      <c r="W237" s="7"/>
      <c r="X237" s="7"/>
      <c r="Y237" s="7"/>
      <c r="Z237" s="7"/>
      <c r="AA237" s="7"/>
      <c r="AB237" s="7"/>
      <c r="AC237" s="7"/>
      <c r="AD237" s="7"/>
      <c r="AE237" s="7"/>
      <c r="AF237" s="7"/>
      <c r="AG237" s="7"/>
      <c r="AH237" s="7"/>
      <c r="AI237" s="7"/>
      <c r="AJ237" s="7"/>
      <c r="AK237" s="7"/>
      <c r="AL237" s="7"/>
      <c r="AM237" s="7"/>
      <c r="AN237" s="7"/>
      <c r="AO237" s="7"/>
      <c r="AP237" s="7"/>
      <c r="AQ237" s="7"/>
      <c r="AR237" s="7"/>
      <c r="AS237" s="7"/>
      <c r="AT237" s="7"/>
      <c r="AU237" s="229"/>
    </row>
    <row r="238" spans="1:47">
      <c r="A238" s="148"/>
      <c r="B238" s="158"/>
      <c r="C238" s="155"/>
      <c r="D238" s="7"/>
      <c r="E238" s="7"/>
      <c r="F238" s="7"/>
      <c r="G238" s="7"/>
      <c r="H238" s="7"/>
      <c r="I238" s="7"/>
      <c r="J238" s="7"/>
      <c r="K238" s="7"/>
      <c r="L238" s="7"/>
      <c r="M238" s="7"/>
      <c r="N238" s="7"/>
      <c r="O238" s="7"/>
      <c r="P238" s="7"/>
      <c r="Q238" s="7"/>
      <c r="R238" s="148"/>
      <c r="S238" s="7"/>
      <c r="T238" s="7"/>
      <c r="U238" s="7"/>
      <c r="V238" s="7"/>
      <c r="W238" s="7"/>
      <c r="X238" s="7"/>
      <c r="Y238" s="7"/>
      <c r="Z238" s="7"/>
      <c r="AA238" s="7"/>
      <c r="AB238" s="7"/>
      <c r="AC238" s="7"/>
      <c r="AD238" s="7"/>
      <c r="AE238" s="7"/>
      <c r="AF238" s="7"/>
      <c r="AG238" s="7"/>
      <c r="AH238" s="7"/>
      <c r="AI238" s="7"/>
      <c r="AJ238" s="7"/>
      <c r="AK238" s="7"/>
      <c r="AL238" s="7"/>
      <c r="AM238" s="7"/>
      <c r="AN238" s="7"/>
      <c r="AO238" s="7"/>
      <c r="AP238" s="7"/>
      <c r="AQ238" s="7"/>
      <c r="AR238" s="7"/>
      <c r="AS238" s="7"/>
      <c r="AT238" s="7"/>
      <c r="AU238" s="229"/>
    </row>
    <row r="239" spans="1:47">
      <c r="A239" s="148"/>
      <c r="B239" s="158"/>
      <c r="C239" s="155"/>
      <c r="D239" s="7"/>
      <c r="E239" s="7"/>
      <c r="F239" s="7"/>
      <c r="G239" s="7"/>
      <c r="H239" s="7"/>
      <c r="I239" s="7"/>
      <c r="J239" s="7"/>
      <c r="K239" s="7"/>
      <c r="L239" s="7"/>
      <c r="M239" s="7"/>
      <c r="N239" s="7"/>
      <c r="O239" s="7"/>
      <c r="P239" s="7"/>
      <c r="Q239" s="7"/>
      <c r="R239" s="148"/>
      <c r="S239" s="7"/>
      <c r="T239" s="7"/>
      <c r="U239" s="7"/>
      <c r="V239" s="7"/>
      <c r="W239" s="7"/>
      <c r="X239" s="7"/>
      <c r="Y239" s="7"/>
      <c r="Z239" s="7"/>
      <c r="AA239" s="7"/>
      <c r="AB239" s="7"/>
      <c r="AC239" s="7"/>
      <c r="AD239" s="7"/>
      <c r="AE239" s="7"/>
      <c r="AF239" s="7"/>
      <c r="AG239" s="7"/>
      <c r="AH239" s="7"/>
      <c r="AI239" s="7"/>
      <c r="AJ239" s="7"/>
      <c r="AK239" s="7"/>
      <c r="AL239" s="7"/>
      <c r="AM239" s="7"/>
      <c r="AN239" s="7"/>
      <c r="AO239" s="7"/>
      <c r="AP239" s="7"/>
      <c r="AQ239" s="7"/>
      <c r="AR239" s="7"/>
      <c r="AS239" s="7"/>
      <c r="AT239" s="7"/>
      <c r="AU239" s="229"/>
    </row>
    <row r="240" spans="1:47">
      <c r="A240" s="148"/>
      <c r="B240" s="158"/>
      <c r="C240" s="155"/>
      <c r="D240" s="7"/>
      <c r="E240" s="7"/>
      <c r="F240" s="7"/>
      <c r="G240" s="7"/>
      <c r="H240" s="7"/>
      <c r="I240" s="7"/>
      <c r="J240" s="7"/>
      <c r="K240" s="7"/>
      <c r="L240" s="7"/>
      <c r="M240" s="7"/>
      <c r="N240" s="7"/>
      <c r="O240" s="7"/>
      <c r="P240" s="7"/>
      <c r="Q240" s="7"/>
      <c r="R240" s="148"/>
      <c r="S240" s="7"/>
      <c r="T240" s="7"/>
      <c r="U240" s="7"/>
      <c r="V240" s="7"/>
      <c r="W240" s="7"/>
      <c r="X240" s="7"/>
      <c r="Y240" s="7"/>
      <c r="Z240" s="7"/>
      <c r="AA240" s="7"/>
      <c r="AB240" s="7"/>
      <c r="AC240" s="7"/>
      <c r="AD240" s="7"/>
      <c r="AE240" s="7"/>
      <c r="AF240" s="7"/>
      <c r="AG240" s="7"/>
      <c r="AH240" s="7"/>
      <c r="AI240" s="7"/>
      <c r="AJ240" s="7"/>
      <c r="AK240" s="7"/>
      <c r="AL240" s="7"/>
      <c r="AM240" s="7"/>
      <c r="AN240" s="7"/>
      <c r="AO240" s="7"/>
      <c r="AP240" s="7"/>
      <c r="AQ240" s="7"/>
      <c r="AR240" s="7"/>
      <c r="AS240" s="7"/>
      <c r="AT240" s="7"/>
      <c r="AU240" s="229"/>
    </row>
    <row r="241" spans="1:47">
      <c r="A241" s="148"/>
      <c r="B241" s="158"/>
      <c r="C241" s="155"/>
      <c r="D241" s="7"/>
      <c r="E241" s="7"/>
      <c r="F241" s="7"/>
      <c r="G241" s="7"/>
      <c r="H241" s="7"/>
      <c r="I241" s="7"/>
      <c r="J241" s="7"/>
      <c r="K241" s="7"/>
      <c r="L241" s="7"/>
      <c r="M241" s="7"/>
      <c r="N241" s="7"/>
      <c r="O241" s="7"/>
      <c r="P241" s="7"/>
      <c r="Q241" s="7"/>
      <c r="R241" s="148"/>
      <c r="S241" s="7"/>
      <c r="T241" s="7"/>
      <c r="U241" s="7"/>
      <c r="V241" s="7"/>
      <c r="W241" s="7"/>
      <c r="X241" s="7"/>
      <c r="Y241" s="7"/>
      <c r="Z241" s="7"/>
      <c r="AA241" s="7"/>
      <c r="AB241" s="7"/>
      <c r="AC241" s="7"/>
      <c r="AD241" s="7"/>
      <c r="AE241" s="7"/>
      <c r="AF241" s="7"/>
      <c r="AG241" s="7"/>
      <c r="AH241" s="7"/>
      <c r="AI241" s="7"/>
      <c r="AJ241" s="7"/>
      <c r="AK241" s="7"/>
      <c r="AL241" s="7"/>
      <c r="AM241" s="7"/>
      <c r="AN241" s="7"/>
      <c r="AO241" s="7"/>
      <c r="AP241" s="7"/>
      <c r="AQ241" s="7"/>
      <c r="AR241" s="7"/>
      <c r="AS241" s="7"/>
      <c r="AT241" s="7"/>
      <c r="AU241" s="229"/>
    </row>
    <row r="242" spans="1:47">
      <c r="A242" s="148"/>
      <c r="B242" s="158"/>
      <c r="C242" s="155"/>
      <c r="D242" s="7"/>
      <c r="E242" s="7"/>
      <c r="F242" s="7"/>
      <c r="G242" s="7"/>
      <c r="H242" s="7"/>
      <c r="I242" s="7"/>
      <c r="J242" s="7"/>
      <c r="K242" s="7"/>
      <c r="L242" s="7"/>
      <c r="M242" s="7"/>
      <c r="N242" s="7"/>
      <c r="O242" s="7"/>
      <c r="P242" s="7"/>
      <c r="Q242" s="7"/>
      <c r="R242" s="148"/>
      <c r="S242" s="7"/>
      <c r="T242" s="7"/>
      <c r="U242" s="7"/>
      <c r="V242" s="7"/>
      <c r="W242" s="7"/>
      <c r="X242" s="7"/>
      <c r="Y242" s="7"/>
      <c r="Z242" s="7"/>
      <c r="AA242" s="7"/>
      <c r="AB242" s="7"/>
      <c r="AC242" s="7"/>
      <c r="AD242" s="7"/>
      <c r="AE242" s="7"/>
      <c r="AF242" s="7"/>
      <c r="AG242" s="7"/>
      <c r="AH242" s="7"/>
      <c r="AI242" s="7"/>
      <c r="AJ242" s="7"/>
      <c r="AK242" s="7"/>
      <c r="AL242" s="7"/>
      <c r="AM242" s="7"/>
      <c r="AN242" s="7"/>
      <c r="AO242" s="7"/>
      <c r="AP242" s="7"/>
      <c r="AQ242" s="7"/>
      <c r="AR242" s="7"/>
      <c r="AS242" s="7"/>
      <c r="AT242" s="7"/>
      <c r="AU242" s="229"/>
    </row>
    <row r="243" spans="1:47">
      <c r="A243" s="148"/>
      <c r="B243" s="158"/>
      <c r="C243" s="155"/>
      <c r="D243" s="7"/>
      <c r="E243" s="7"/>
      <c r="F243" s="7"/>
      <c r="G243" s="7"/>
      <c r="H243" s="7"/>
      <c r="I243" s="7"/>
      <c r="J243" s="7"/>
      <c r="K243" s="7"/>
      <c r="L243" s="7"/>
      <c r="M243" s="7"/>
      <c r="N243" s="7"/>
      <c r="O243" s="7"/>
      <c r="P243" s="7"/>
      <c r="Q243" s="7"/>
      <c r="R243" s="148"/>
      <c r="S243" s="7"/>
      <c r="T243" s="7"/>
      <c r="U243" s="7"/>
      <c r="V243" s="7"/>
      <c r="W243" s="7"/>
      <c r="X243" s="7"/>
      <c r="Y243" s="7"/>
      <c r="Z243" s="7"/>
      <c r="AA243" s="7"/>
      <c r="AB243" s="7"/>
      <c r="AC243" s="7"/>
      <c r="AD243" s="7"/>
      <c r="AE243" s="7"/>
      <c r="AF243" s="7"/>
      <c r="AG243" s="7"/>
      <c r="AH243" s="7"/>
      <c r="AI243" s="7"/>
      <c r="AJ243" s="7"/>
      <c r="AK243" s="7"/>
      <c r="AL243" s="7"/>
      <c r="AM243" s="7"/>
      <c r="AN243" s="7"/>
      <c r="AO243" s="7"/>
      <c r="AP243" s="7"/>
      <c r="AQ243" s="7"/>
      <c r="AR243" s="7"/>
      <c r="AS243" s="7"/>
      <c r="AT243" s="7"/>
      <c r="AU243" s="229"/>
    </row>
    <row r="244" spans="1:47">
      <c r="A244" s="148"/>
      <c r="B244" s="158"/>
      <c r="C244" s="155"/>
      <c r="D244" s="7"/>
      <c r="E244" s="7"/>
      <c r="F244" s="7"/>
      <c r="G244" s="7"/>
      <c r="H244" s="7"/>
      <c r="I244" s="7"/>
      <c r="J244" s="7"/>
      <c r="K244" s="7"/>
      <c r="L244" s="7"/>
      <c r="M244" s="7"/>
      <c r="N244" s="7"/>
      <c r="O244" s="7"/>
      <c r="P244" s="7"/>
      <c r="Q244" s="7"/>
      <c r="R244" s="148"/>
      <c r="S244" s="7"/>
      <c r="T244" s="7"/>
      <c r="U244" s="7"/>
      <c r="V244" s="7"/>
      <c r="W244" s="7"/>
      <c r="X244" s="7"/>
      <c r="Y244" s="7"/>
      <c r="Z244" s="7"/>
      <c r="AA244" s="7"/>
      <c r="AB244" s="7"/>
      <c r="AC244" s="7"/>
      <c r="AD244" s="7"/>
      <c r="AE244" s="7"/>
      <c r="AF244" s="7"/>
      <c r="AG244" s="7"/>
      <c r="AH244" s="7"/>
      <c r="AI244" s="7"/>
      <c r="AJ244" s="7"/>
      <c r="AK244" s="7"/>
      <c r="AL244" s="7"/>
      <c r="AM244" s="7"/>
      <c r="AN244" s="7"/>
      <c r="AO244" s="7"/>
      <c r="AP244" s="7"/>
      <c r="AQ244" s="7"/>
      <c r="AR244" s="7"/>
      <c r="AS244" s="7"/>
      <c r="AT244" s="7"/>
      <c r="AU244" s="229"/>
    </row>
    <row r="245" spans="1:47">
      <c r="A245" s="148"/>
      <c r="B245" s="158"/>
      <c r="C245" s="155"/>
      <c r="D245" s="7"/>
      <c r="E245" s="7"/>
      <c r="F245" s="7"/>
      <c r="G245" s="7"/>
      <c r="H245" s="7"/>
      <c r="I245" s="7"/>
      <c r="J245" s="7"/>
      <c r="K245" s="7"/>
      <c r="L245" s="7"/>
      <c r="M245" s="7"/>
      <c r="N245" s="7"/>
      <c r="O245" s="7"/>
      <c r="P245" s="7"/>
      <c r="Q245" s="7"/>
      <c r="R245" s="148"/>
      <c r="S245" s="7"/>
      <c r="T245" s="7"/>
      <c r="U245" s="7"/>
      <c r="V245" s="7"/>
      <c r="W245" s="7"/>
      <c r="X245" s="7"/>
      <c r="Y245" s="7"/>
      <c r="Z245" s="7"/>
      <c r="AA245" s="7"/>
      <c r="AB245" s="7"/>
      <c r="AC245" s="7"/>
      <c r="AD245" s="7"/>
      <c r="AE245" s="7"/>
      <c r="AF245" s="7"/>
      <c r="AG245" s="7"/>
      <c r="AH245" s="7"/>
      <c r="AI245" s="7"/>
      <c r="AJ245" s="7"/>
      <c r="AK245" s="7"/>
      <c r="AL245" s="7"/>
      <c r="AM245" s="7"/>
      <c r="AN245" s="7"/>
      <c r="AO245" s="7"/>
      <c r="AP245" s="7"/>
      <c r="AQ245" s="7"/>
      <c r="AR245" s="7"/>
      <c r="AS245" s="7"/>
      <c r="AT245" s="7"/>
      <c r="AU245" s="229"/>
    </row>
    <row r="246" spans="1:47">
      <c r="A246" s="148"/>
      <c r="B246" s="158"/>
      <c r="C246" s="155"/>
      <c r="D246" s="7"/>
      <c r="E246" s="7"/>
      <c r="F246" s="7"/>
      <c r="G246" s="7"/>
      <c r="H246" s="7"/>
      <c r="I246" s="7"/>
      <c r="J246" s="7"/>
      <c r="K246" s="7"/>
      <c r="L246" s="7"/>
      <c r="M246" s="7"/>
      <c r="N246" s="7"/>
      <c r="O246" s="7"/>
      <c r="P246" s="7"/>
      <c r="Q246" s="7"/>
      <c r="R246" s="148"/>
      <c r="S246" s="7"/>
      <c r="T246" s="7"/>
      <c r="U246" s="7"/>
      <c r="V246" s="7"/>
      <c r="W246" s="7"/>
      <c r="X246" s="7"/>
      <c r="Y246" s="7"/>
      <c r="Z246" s="7"/>
      <c r="AA246" s="7"/>
      <c r="AB246" s="7"/>
      <c r="AC246" s="7"/>
      <c r="AD246" s="7"/>
      <c r="AE246" s="7"/>
      <c r="AF246" s="7"/>
      <c r="AG246" s="7"/>
      <c r="AH246" s="7"/>
      <c r="AI246" s="7"/>
      <c r="AJ246" s="7"/>
      <c r="AK246" s="7"/>
      <c r="AL246" s="7"/>
      <c r="AM246" s="7"/>
      <c r="AN246" s="7"/>
      <c r="AO246" s="7"/>
      <c r="AP246" s="7"/>
      <c r="AQ246" s="7"/>
      <c r="AR246" s="7"/>
      <c r="AS246" s="7"/>
      <c r="AT246" s="7"/>
      <c r="AU246" s="229"/>
    </row>
    <row r="247" spans="1:47">
      <c r="A247" s="148"/>
      <c r="B247" s="158"/>
      <c r="C247" s="155"/>
      <c r="D247" s="7"/>
      <c r="E247" s="7"/>
      <c r="F247" s="7"/>
      <c r="G247" s="7"/>
      <c r="H247" s="7"/>
      <c r="I247" s="7"/>
      <c r="J247" s="7"/>
      <c r="K247" s="7"/>
      <c r="L247" s="7"/>
      <c r="M247" s="7"/>
      <c r="N247" s="7"/>
      <c r="O247" s="7"/>
      <c r="P247" s="7"/>
      <c r="Q247" s="7"/>
      <c r="R247" s="148"/>
      <c r="S247" s="7"/>
      <c r="T247" s="7"/>
      <c r="U247" s="7"/>
      <c r="V247" s="7"/>
      <c r="W247" s="7"/>
      <c r="X247" s="7"/>
      <c r="Y247" s="7"/>
      <c r="Z247" s="7"/>
      <c r="AA247" s="7"/>
      <c r="AB247" s="7"/>
      <c r="AC247" s="7"/>
      <c r="AD247" s="7"/>
      <c r="AE247" s="7"/>
      <c r="AF247" s="7"/>
      <c r="AG247" s="7"/>
      <c r="AH247" s="7"/>
      <c r="AI247" s="7"/>
      <c r="AJ247" s="7"/>
      <c r="AK247" s="7"/>
      <c r="AL247" s="7"/>
      <c r="AM247" s="7"/>
      <c r="AN247" s="7"/>
      <c r="AO247" s="7"/>
      <c r="AP247" s="7"/>
      <c r="AQ247" s="7"/>
      <c r="AR247" s="7"/>
      <c r="AS247" s="7"/>
      <c r="AT247" s="7"/>
      <c r="AU247" s="229"/>
    </row>
    <row r="248" spans="1:47">
      <c r="A248" s="148"/>
      <c r="B248" s="158"/>
      <c r="C248" s="155"/>
      <c r="D248" s="7"/>
      <c r="E248" s="7"/>
      <c r="F248" s="7"/>
      <c r="G248" s="7"/>
      <c r="H248" s="7"/>
      <c r="I248" s="7"/>
      <c r="J248" s="7"/>
      <c r="K248" s="7"/>
      <c r="L248" s="7"/>
      <c r="M248" s="7"/>
      <c r="N248" s="7"/>
      <c r="O248" s="7"/>
      <c r="P248" s="7"/>
      <c r="Q248" s="7"/>
      <c r="R248" s="148"/>
      <c r="S248" s="7"/>
      <c r="T248" s="7"/>
      <c r="U248" s="7"/>
      <c r="V248" s="7"/>
      <c r="W248" s="7"/>
      <c r="X248" s="7"/>
      <c r="Y248" s="7"/>
      <c r="Z248" s="7"/>
      <c r="AA248" s="7"/>
      <c r="AB248" s="7"/>
      <c r="AC248" s="7"/>
      <c r="AD248" s="7"/>
      <c r="AE248" s="7"/>
      <c r="AF248" s="7"/>
      <c r="AG248" s="7"/>
      <c r="AH248" s="7"/>
      <c r="AI248" s="7"/>
      <c r="AJ248" s="7"/>
      <c r="AK248" s="7"/>
      <c r="AL248" s="7"/>
      <c r="AM248" s="7"/>
      <c r="AN248" s="7"/>
      <c r="AO248" s="7"/>
      <c r="AP248" s="7"/>
      <c r="AQ248" s="7"/>
      <c r="AR248" s="7"/>
      <c r="AS248" s="7"/>
      <c r="AT248" s="7"/>
      <c r="AU248" s="229"/>
    </row>
    <row r="249" spans="1:47">
      <c r="A249" s="148"/>
      <c r="B249" s="158"/>
      <c r="C249" s="155"/>
      <c r="D249" s="7"/>
      <c r="E249" s="7"/>
      <c r="F249" s="7"/>
      <c r="G249" s="7"/>
      <c r="H249" s="7"/>
      <c r="I249" s="7"/>
      <c r="J249" s="7"/>
      <c r="K249" s="7"/>
      <c r="L249" s="7"/>
      <c r="M249" s="7"/>
      <c r="N249" s="7"/>
      <c r="O249" s="7"/>
      <c r="P249" s="7"/>
      <c r="Q249" s="7"/>
      <c r="R249" s="148"/>
      <c r="S249" s="7"/>
      <c r="T249" s="7"/>
      <c r="U249" s="7"/>
      <c r="V249" s="7"/>
      <c r="W249" s="7"/>
      <c r="X249" s="7"/>
      <c r="Y249" s="7"/>
      <c r="Z249" s="7"/>
      <c r="AA249" s="7"/>
      <c r="AB249" s="7"/>
      <c r="AC249" s="7"/>
      <c r="AD249" s="7"/>
      <c r="AE249" s="7"/>
      <c r="AF249" s="7"/>
      <c r="AG249" s="7"/>
      <c r="AH249" s="7"/>
      <c r="AI249" s="7"/>
      <c r="AJ249" s="7"/>
      <c r="AK249" s="7"/>
      <c r="AL249" s="7"/>
      <c r="AM249" s="7"/>
      <c r="AN249" s="7"/>
      <c r="AO249" s="7"/>
      <c r="AP249" s="7"/>
      <c r="AQ249" s="7"/>
      <c r="AR249" s="7"/>
      <c r="AS249" s="7"/>
      <c r="AT249" s="7"/>
      <c r="AU249" s="229"/>
    </row>
    <row r="250" spans="1:47">
      <c r="A250" s="148"/>
      <c r="B250" s="158"/>
      <c r="C250" s="155"/>
      <c r="D250" s="7"/>
      <c r="E250" s="7"/>
      <c r="F250" s="7"/>
      <c r="G250" s="7"/>
      <c r="H250" s="7"/>
      <c r="I250" s="7"/>
      <c r="J250" s="7"/>
      <c r="K250" s="7"/>
      <c r="L250" s="7"/>
      <c r="M250" s="7"/>
      <c r="N250" s="7"/>
      <c r="O250" s="7"/>
      <c r="P250" s="7"/>
      <c r="Q250" s="7"/>
      <c r="R250" s="148"/>
      <c r="S250" s="7"/>
      <c r="T250" s="7"/>
      <c r="U250" s="7"/>
      <c r="V250" s="7"/>
      <c r="W250" s="7"/>
      <c r="X250" s="7"/>
      <c r="Y250" s="7"/>
      <c r="Z250" s="7"/>
      <c r="AA250" s="7"/>
      <c r="AB250" s="7"/>
      <c r="AC250" s="7"/>
      <c r="AD250" s="7"/>
      <c r="AE250" s="7"/>
      <c r="AF250" s="7"/>
      <c r="AG250" s="7"/>
      <c r="AH250" s="7"/>
      <c r="AI250" s="7"/>
      <c r="AJ250" s="7"/>
      <c r="AK250" s="7"/>
      <c r="AL250" s="7"/>
      <c r="AM250" s="7"/>
      <c r="AN250" s="7"/>
      <c r="AO250" s="7"/>
      <c r="AP250" s="7"/>
      <c r="AQ250" s="7"/>
      <c r="AR250" s="7"/>
      <c r="AS250" s="7"/>
      <c r="AT250" s="7"/>
      <c r="AU250" s="229"/>
    </row>
    <row r="251" spans="1:47">
      <c r="A251" s="148"/>
      <c r="B251" s="158"/>
      <c r="C251" s="155"/>
      <c r="D251" s="7"/>
      <c r="E251" s="7"/>
      <c r="F251" s="7"/>
      <c r="G251" s="7"/>
      <c r="H251" s="7"/>
      <c r="I251" s="7"/>
      <c r="J251" s="7"/>
      <c r="K251" s="7"/>
      <c r="L251" s="7"/>
      <c r="M251" s="7"/>
      <c r="N251" s="7"/>
      <c r="O251" s="7"/>
      <c r="P251" s="7"/>
      <c r="Q251" s="7"/>
      <c r="R251" s="148"/>
      <c r="S251" s="7"/>
      <c r="T251" s="7"/>
      <c r="U251" s="7"/>
      <c r="V251" s="7"/>
      <c r="W251" s="7"/>
      <c r="X251" s="7"/>
      <c r="Y251" s="7"/>
      <c r="Z251" s="7"/>
      <c r="AA251" s="7"/>
      <c r="AB251" s="7"/>
      <c r="AC251" s="7"/>
      <c r="AD251" s="7"/>
      <c r="AE251" s="7"/>
      <c r="AF251" s="7"/>
      <c r="AG251" s="7"/>
      <c r="AH251" s="7"/>
      <c r="AI251" s="7"/>
      <c r="AJ251" s="7"/>
      <c r="AK251" s="7"/>
      <c r="AL251" s="7"/>
      <c r="AM251" s="7"/>
      <c r="AN251" s="7"/>
      <c r="AO251" s="7"/>
      <c r="AP251" s="7"/>
      <c r="AQ251" s="7"/>
      <c r="AR251" s="7"/>
      <c r="AS251" s="7"/>
      <c r="AT251" s="7"/>
      <c r="AU251" s="229"/>
    </row>
    <row r="252" spans="1:47">
      <c r="A252" s="148"/>
      <c r="B252" s="158"/>
      <c r="C252" s="155"/>
      <c r="D252" s="7"/>
      <c r="E252" s="7"/>
      <c r="F252" s="7"/>
      <c r="G252" s="7"/>
      <c r="H252" s="7"/>
      <c r="I252" s="7"/>
      <c r="J252" s="7"/>
      <c r="K252" s="7"/>
      <c r="L252" s="7"/>
      <c r="M252" s="7"/>
      <c r="N252" s="7"/>
      <c r="O252" s="7"/>
      <c r="P252" s="7"/>
      <c r="Q252" s="7"/>
      <c r="R252" s="148"/>
      <c r="S252" s="7"/>
      <c r="T252" s="7"/>
      <c r="U252" s="7"/>
      <c r="V252" s="7"/>
      <c r="W252" s="7"/>
      <c r="X252" s="7"/>
      <c r="Y252" s="7"/>
      <c r="Z252" s="7"/>
      <c r="AA252" s="7"/>
      <c r="AB252" s="7"/>
      <c r="AC252" s="7"/>
      <c r="AD252" s="7"/>
      <c r="AE252" s="7"/>
      <c r="AF252" s="7"/>
      <c r="AG252" s="7"/>
      <c r="AH252" s="7"/>
      <c r="AI252" s="7"/>
      <c r="AJ252" s="7"/>
      <c r="AK252" s="7"/>
      <c r="AL252" s="7"/>
      <c r="AM252" s="7"/>
      <c r="AN252" s="7"/>
      <c r="AO252" s="7"/>
      <c r="AP252" s="7"/>
      <c r="AQ252" s="7"/>
      <c r="AR252" s="7"/>
      <c r="AS252" s="7"/>
      <c r="AT252" s="7"/>
      <c r="AU252" s="229"/>
    </row>
    <row r="253" spans="1:47">
      <c r="A253" s="148"/>
      <c r="B253" s="158"/>
      <c r="C253" s="155"/>
      <c r="D253" s="7"/>
      <c r="E253" s="7"/>
      <c r="F253" s="7"/>
      <c r="G253" s="7"/>
      <c r="H253" s="7"/>
      <c r="I253" s="7"/>
      <c r="J253" s="7"/>
      <c r="K253" s="7"/>
      <c r="L253" s="7"/>
      <c r="M253" s="7"/>
      <c r="N253" s="7"/>
      <c r="O253" s="7"/>
      <c r="P253" s="7"/>
      <c r="Q253" s="7"/>
      <c r="R253" s="148"/>
      <c r="S253" s="7"/>
      <c r="T253" s="7"/>
      <c r="U253" s="7"/>
      <c r="V253" s="7"/>
      <c r="W253" s="7"/>
      <c r="X253" s="7"/>
      <c r="Y253" s="7"/>
      <c r="Z253" s="7"/>
      <c r="AA253" s="7"/>
      <c r="AB253" s="7"/>
      <c r="AC253" s="7"/>
      <c r="AD253" s="7"/>
      <c r="AE253" s="7"/>
      <c r="AF253" s="7"/>
      <c r="AG253" s="7"/>
      <c r="AH253" s="7"/>
      <c r="AI253" s="7"/>
      <c r="AJ253" s="7"/>
      <c r="AK253" s="7"/>
      <c r="AL253" s="7"/>
      <c r="AM253" s="7"/>
      <c r="AN253" s="7"/>
      <c r="AO253" s="7"/>
      <c r="AP253" s="7"/>
      <c r="AQ253" s="7"/>
      <c r="AR253" s="7"/>
      <c r="AS253" s="7"/>
      <c r="AT253" s="7"/>
      <c r="AU253" s="229"/>
    </row>
    <row r="254" spans="1:47">
      <c r="A254" s="148"/>
      <c r="B254" s="158"/>
      <c r="C254" s="155"/>
      <c r="D254" s="7"/>
      <c r="E254" s="7"/>
      <c r="F254" s="7"/>
      <c r="G254" s="7"/>
      <c r="H254" s="7"/>
      <c r="I254" s="7"/>
      <c r="J254" s="7"/>
      <c r="K254" s="7"/>
      <c r="L254" s="7"/>
      <c r="M254" s="7"/>
      <c r="N254" s="7"/>
      <c r="O254" s="7"/>
      <c r="P254" s="7"/>
      <c r="Q254" s="7"/>
      <c r="R254" s="148"/>
      <c r="S254" s="7"/>
      <c r="T254" s="7"/>
      <c r="U254" s="7"/>
      <c r="V254" s="7"/>
      <c r="W254" s="7"/>
      <c r="X254" s="7"/>
      <c r="Y254" s="7"/>
      <c r="Z254" s="7"/>
      <c r="AA254" s="7"/>
      <c r="AB254" s="7"/>
      <c r="AC254" s="7"/>
      <c r="AD254" s="7"/>
      <c r="AE254" s="7"/>
      <c r="AF254" s="7"/>
      <c r="AG254" s="7"/>
      <c r="AH254" s="7"/>
      <c r="AI254" s="7"/>
      <c r="AJ254" s="7"/>
      <c r="AK254" s="7"/>
      <c r="AL254" s="7"/>
      <c r="AM254" s="7"/>
      <c r="AN254" s="7"/>
      <c r="AO254" s="7"/>
      <c r="AP254" s="7"/>
      <c r="AQ254" s="7"/>
      <c r="AR254" s="7"/>
      <c r="AS254" s="7"/>
      <c r="AT254" s="7"/>
      <c r="AU254" s="229"/>
    </row>
    <row r="255" spans="1:47">
      <c r="A255" s="148"/>
      <c r="B255" s="158"/>
      <c r="C255" s="155"/>
      <c r="D255" s="7"/>
      <c r="E255" s="7"/>
      <c r="F255" s="7"/>
      <c r="G255" s="7"/>
      <c r="H255" s="7"/>
      <c r="I255" s="7"/>
      <c r="J255" s="7"/>
      <c r="K255" s="7"/>
      <c r="L255" s="7"/>
      <c r="M255" s="7"/>
      <c r="N255" s="7"/>
      <c r="O255" s="7"/>
      <c r="P255" s="7"/>
      <c r="Q255" s="7"/>
      <c r="R255" s="148"/>
      <c r="S255" s="7"/>
      <c r="T255" s="7"/>
      <c r="U255" s="7"/>
      <c r="V255" s="7"/>
      <c r="W255" s="7"/>
      <c r="X255" s="7"/>
      <c r="Y255" s="7"/>
      <c r="Z255" s="7"/>
      <c r="AA255" s="7"/>
      <c r="AB255" s="7"/>
      <c r="AC255" s="7"/>
      <c r="AD255" s="7"/>
      <c r="AE255" s="7"/>
      <c r="AF255" s="7"/>
      <c r="AG255" s="7"/>
      <c r="AH255" s="7"/>
      <c r="AI255" s="7"/>
      <c r="AJ255" s="7"/>
      <c r="AK255" s="7"/>
      <c r="AL255" s="7"/>
      <c r="AM255" s="7"/>
      <c r="AN255" s="7"/>
      <c r="AO255" s="7"/>
      <c r="AP255" s="7"/>
      <c r="AQ255" s="7"/>
      <c r="AR255" s="7"/>
      <c r="AS255" s="7"/>
      <c r="AT255" s="7"/>
      <c r="AU255" s="229"/>
    </row>
    <row r="256" spans="1:47">
      <c r="A256" s="148"/>
      <c r="B256" s="158"/>
      <c r="C256" s="155"/>
      <c r="D256" s="7"/>
      <c r="E256" s="7"/>
      <c r="F256" s="7"/>
      <c r="G256" s="7"/>
      <c r="H256" s="7"/>
      <c r="I256" s="7"/>
      <c r="J256" s="7"/>
      <c r="K256" s="7"/>
      <c r="L256" s="7"/>
      <c r="M256" s="7"/>
      <c r="N256" s="7"/>
      <c r="O256" s="7"/>
      <c r="P256" s="7"/>
      <c r="Q256" s="7"/>
      <c r="R256" s="148"/>
      <c r="S256" s="7"/>
      <c r="T256" s="7"/>
      <c r="U256" s="7"/>
      <c r="V256" s="7"/>
      <c r="W256" s="7"/>
      <c r="X256" s="7"/>
      <c r="Y256" s="7"/>
      <c r="Z256" s="7"/>
      <c r="AA256" s="7"/>
      <c r="AB256" s="7"/>
      <c r="AC256" s="7"/>
      <c r="AD256" s="7"/>
      <c r="AE256" s="7"/>
      <c r="AF256" s="7"/>
      <c r="AG256" s="7"/>
      <c r="AH256" s="7"/>
      <c r="AI256" s="7"/>
      <c r="AJ256" s="7"/>
      <c r="AK256" s="7"/>
      <c r="AL256" s="7"/>
      <c r="AM256" s="7"/>
      <c r="AN256" s="7"/>
      <c r="AO256" s="7"/>
      <c r="AP256" s="7"/>
      <c r="AQ256" s="7"/>
      <c r="AR256" s="7"/>
      <c r="AS256" s="7"/>
      <c r="AT256" s="7"/>
      <c r="AU256" s="229"/>
    </row>
    <row r="257" spans="1:47">
      <c r="A257" s="148"/>
      <c r="B257" s="158"/>
      <c r="C257" s="155"/>
      <c r="D257" s="7"/>
      <c r="E257" s="7"/>
      <c r="F257" s="7"/>
      <c r="G257" s="7"/>
      <c r="H257" s="7"/>
      <c r="I257" s="7"/>
      <c r="J257" s="7"/>
      <c r="K257" s="7"/>
      <c r="L257" s="7"/>
      <c r="M257" s="7"/>
      <c r="N257" s="7"/>
      <c r="O257" s="7"/>
      <c r="P257" s="7"/>
      <c r="Q257" s="7"/>
      <c r="R257" s="148"/>
      <c r="S257" s="7"/>
      <c r="T257" s="7"/>
      <c r="U257" s="7"/>
      <c r="V257" s="7"/>
      <c r="W257" s="7"/>
      <c r="X257" s="7"/>
      <c r="Y257" s="7"/>
      <c r="Z257" s="7"/>
      <c r="AA257" s="7"/>
      <c r="AB257" s="7"/>
      <c r="AC257" s="7"/>
      <c r="AD257" s="7"/>
      <c r="AE257" s="7"/>
      <c r="AF257" s="7"/>
      <c r="AG257" s="7"/>
      <c r="AH257" s="7"/>
      <c r="AI257" s="7"/>
      <c r="AJ257" s="7"/>
      <c r="AK257" s="7"/>
      <c r="AL257" s="7"/>
      <c r="AM257" s="7"/>
      <c r="AN257" s="7"/>
      <c r="AO257" s="7"/>
      <c r="AP257" s="7"/>
      <c r="AQ257" s="7"/>
      <c r="AR257" s="7"/>
      <c r="AS257" s="7"/>
      <c r="AT257" s="7"/>
      <c r="AU257" s="229"/>
    </row>
    <row r="258" spans="1:47">
      <c r="A258" s="148"/>
      <c r="B258" s="158"/>
      <c r="C258" s="155"/>
      <c r="D258" s="7"/>
      <c r="E258" s="7"/>
      <c r="F258" s="7"/>
      <c r="G258" s="7"/>
      <c r="H258" s="7"/>
      <c r="I258" s="7"/>
      <c r="J258" s="7"/>
      <c r="K258" s="7"/>
      <c r="L258" s="7"/>
      <c r="M258" s="7"/>
      <c r="N258" s="7"/>
      <c r="O258" s="7"/>
      <c r="P258" s="7"/>
      <c r="Q258" s="7"/>
      <c r="R258" s="148"/>
      <c r="S258" s="7"/>
      <c r="T258" s="7"/>
      <c r="U258" s="7"/>
      <c r="V258" s="7"/>
      <c r="W258" s="7"/>
      <c r="X258" s="7"/>
      <c r="Y258" s="7"/>
      <c r="Z258" s="7"/>
      <c r="AA258" s="7"/>
      <c r="AB258" s="7"/>
      <c r="AC258" s="7"/>
      <c r="AD258" s="7"/>
      <c r="AE258" s="7"/>
      <c r="AF258" s="7"/>
      <c r="AG258" s="7"/>
      <c r="AH258" s="7"/>
      <c r="AI258" s="7"/>
      <c r="AJ258" s="7"/>
      <c r="AK258" s="7"/>
      <c r="AL258" s="7"/>
      <c r="AM258" s="7"/>
      <c r="AN258" s="7"/>
      <c r="AO258" s="7"/>
      <c r="AP258" s="7"/>
      <c r="AQ258" s="7"/>
      <c r="AR258" s="7"/>
      <c r="AS258" s="7"/>
      <c r="AT258" s="7"/>
      <c r="AU258" s="229"/>
    </row>
    <row r="259" spans="1:47">
      <c r="A259" s="148"/>
      <c r="B259" s="158"/>
      <c r="C259" s="155"/>
      <c r="D259" s="7"/>
      <c r="E259" s="7"/>
      <c r="F259" s="7"/>
      <c r="G259" s="7"/>
      <c r="H259" s="7"/>
      <c r="I259" s="7"/>
      <c r="J259" s="7"/>
      <c r="K259" s="7"/>
      <c r="L259" s="7"/>
      <c r="M259" s="7"/>
      <c r="N259" s="7"/>
      <c r="O259" s="7"/>
      <c r="P259" s="7"/>
      <c r="Q259" s="7"/>
      <c r="R259" s="148"/>
      <c r="S259" s="7"/>
      <c r="T259" s="7"/>
      <c r="U259" s="7"/>
      <c r="V259" s="7"/>
      <c r="W259" s="7"/>
      <c r="X259" s="7"/>
      <c r="Y259" s="7"/>
      <c r="Z259" s="7"/>
      <c r="AA259" s="7"/>
      <c r="AB259" s="7"/>
      <c r="AC259" s="7"/>
      <c r="AD259" s="7"/>
      <c r="AE259" s="7"/>
      <c r="AF259" s="7"/>
      <c r="AG259" s="7"/>
      <c r="AH259" s="7"/>
      <c r="AI259" s="7"/>
      <c r="AJ259" s="7"/>
      <c r="AK259" s="7"/>
      <c r="AL259" s="7"/>
      <c r="AM259" s="7"/>
      <c r="AN259" s="7"/>
      <c r="AO259" s="7"/>
      <c r="AP259" s="7"/>
      <c r="AQ259" s="7"/>
      <c r="AR259" s="7"/>
      <c r="AS259" s="7"/>
      <c r="AT259" s="7"/>
      <c r="AU259" s="229"/>
    </row>
    <row r="260" spans="1:47">
      <c r="A260" s="148"/>
      <c r="B260" s="158"/>
      <c r="C260" s="155"/>
      <c r="D260" s="7"/>
      <c r="E260" s="7"/>
      <c r="F260" s="7"/>
      <c r="G260" s="7"/>
      <c r="H260" s="7"/>
      <c r="I260" s="7"/>
      <c r="J260" s="7"/>
      <c r="K260" s="7"/>
      <c r="L260" s="7"/>
      <c r="M260" s="7"/>
      <c r="N260" s="7"/>
      <c r="O260" s="7"/>
      <c r="P260" s="7"/>
      <c r="Q260" s="7"/>
      <c r="R260" s="148"/>
      <c r="S260" s="7"/>
      <c r="T260" s="7"/>
      <c r="U260" s="7"/>
      <c r="V260" s="7"/>
      <c r="W260" s="7"/>
      <c r="X260" s="7"/>
      <c r="Y260" s="7"/>
      <c r="Z260" s="7"/>
      <c r="AA260" s="7"/>
      <c r="AB260" s="7"/>
      <c r="AC260" s="7"/>
      <c r="AD260" s="7"/>
      <c r="AE260" s="7"/>
      <c r="AF260" s="7"/>
      <c r="AG260" s="7"/>
      <c r="AH260" s="7"/>
      <c r="AI260" s="7"/>
      <c r="AJ260" s="7"/>
      <c r="AK260" s="7"/>
      <c r="AL260" s="7"/>
      <c r="AM260" s="7"/>
      <c r="AN260" s="7"/>
      <c r="AO260" s="7"/>
      <c r="AP260" s="7"/>
      <c r="AQ260" s="7"/>
      <c r="AR260" s="7"/>
      <c r="AS260" s="7"/>
      <c r="AT260" s="7"/>
      <c r="AU260" s="229"/>
    </row>
    <row r="261" spans="1:47">
      <c r="A261" s="148"/>
      <c r="B261" s="158"/>
      <c r="C261" s="155"/>
      <c r="D261" s="7"/>
      <c r="E261" s="7"/>
      <c r="F261" s="7"/>
      <c r="G261" s="7"/>
      <c r="H261" s="7"/>
      <c r="I261" s="7"/>
      <c r="J261" s="7"/>
      <c r="K261" s="7"/>
      <c r="L261" s="7"/>
      <c r="M261" s="7"/>
      <c r="N261" s="7"/>
      <c r="O261" s="7"/>
      <c r="P261" s="7"/>
      <c r="Q261" s="7"/>
      <c r="R261" s="148"/>
      <c r="S261" s="7"/>
      <c r="T261" s="7"/>
      <c r="U261" s="7"/>
      <c r="V261" s="7"/>
      <c r="W261" s="7"/>
      <c r="X261" s="7"/>
      <c r="Y261" s="7"/>
      <c r="Z261" s="7"/>
      <c r="AA261" s="7"/>
      <c r="AB261" s="7"/>
      <c r="AC261" s="7"/>
      <c r="AD261" s="7"/>
      <c r="AE261" s="7"/>
      <c r="AF261" s="7"/>
      <c r="AG261" s="7"/>
      <c r="AH261" s="7"/>
      <c r="AI261" s="7"/>
      <c r="AJ261" s="7"/>
      <c r="AK261" s="7"/>
      <c r="AL261" s="7"/>
      <c r="AM261" s="7"/>
      <c r="AN261" s="7"/>
      <c r="AO261" s="7"/>
      <c r="AP261" s="7"/>
      <c r="AQ261" s="7"/>
      <c r="AR261" s="7"/>
      <c r="AS261" s="7"/>
      <c r="AT261" s="7"/>
      <c r="AU261" s="229"/>
    </row>
    <row r="262" spans="1:47">
      <c r="A262" s="148"/>
      <c r="B262" s="158"/>
      <c r="C262" s="155"/>
      <c r="D262" s="7"/>
      <c r="E262" s="7"/>
      <c r="F262" s="7"/>
      <c r="G262" s="7"/>
      <c r="H262" s="7"/>
      <c r="I262" s="7"/>
      <c r="J262" s="7"/>
      <c r="K262" s="7"/>
      <c r="L262" s="7"/>
      <c r="M262" s="7"/>
      <c r="N262" s="7"/>
      <c r="O262" s="7"/>
      <c r="P262" s="7"/>
      <c r="Q262" s="7"/>
      <c r="R262" s="148"/>
      <c r="S262" s="7"/>
      <c r="T262" s="7"/>
      <c r="U262" s="7"/>
      <c r="V262" s="7"/>
      <c r="W262" s="7"/>
      <c r="X262" s="7"/>
      <c r="Y262" s="7"/>
      <c r="Z262" s="7"/>
      <c r="AA262" s="7"/>
      <c r="AB262" s="7"/>
      <c r="AC262" s="7"/>
      <c r="AD262" s="7"/>
      <c r="AE262" s="7"/>
      <c r="AF262" s="7"/>
      <c r="AG262" s="7"/>
      <c r="AH262" s="7"/>
      <c r="AI262" s="7"/>
      <c r="AJ262" s="7"/>
      <c r="AK262" s="7"/>
      <c r="AL262" s="7"/>
      <c r="AM262" s="7"/>
      <c r="AN262" s="7"/>
      <c r="AO262" s="7"/>
      <c r="AP262" s="7"/>
      <c r="AQ262" s="7"/>
      <c r="AR262" s="7"/>
      <c r="AS262" s="7"/>
      <c r="AT262" s="7"/>
      <c r="AU262" s="229"/>
    </row>
    <row r="263" spans="1:47">
      <c r="A263" s="148"/>
      <c r="B263" s="158"/>
      <c r="C263" s="155"/>
      <c r="D263" s="7"/>
      <c r="E263" s="7"/>
      <c r="F263" s="7"/>
      <c r="G263" s="7"/>
      <c r="H263" s="7"/>
      <c r="I263" s="7"/>
      <c r="J263" s="7"/>
      <c r="K263" s="7"/>
      <c r="L263" s="7"/>
      <c r="M263" s="7"/>
      <c r="N263" s="7"/>
      <c r="O263" s="7"/>
      <c r="P263" s="7"/>
      <c r="Q263" s="7"/>
      <c r="R263" s="148"/>
      <c r="S263" s="7"/>
      <c r="T263" s="7"/>
      <c r="U263" s="7"/>
      <c r="V263" s="7"/>
      <c r="W263" s="7"/>
      <c r="X263" s="7"/>
      <c r="Y263" s="7"/>
      <c r="Z263" s="7"/>
      <c r="AA263" s="7"/>
      <c r="AB263" s="7"/>
      <c r="AC263" s="7"/>
      <c r="AD263" s="7"/>
      <c r="AE263" s="7"/>
      <c r="AF263" s="7"/>
      <c r="AG263" s="7"/>
      <c r="AH263" s="7"/>
      <c r="AI263" s="7"/>
      <c r="AJ263" s="7"/>
      <c r="AK263" s="7"/>
      <c r="AL263" s="7"/>
      <c r="AM263" s="7"/>
      <c r="AN263" s="7"/>
      <c r="AO263" s="7"/>
      <c r="AP263" s="7"/>
      <c r="AQ263" s="7"/>
      <c r="AR263" s="7"/>
      <c r="AS263" s="7"/>
      <c r="AT263" s="7"/>
      <c r="AU263" s="229"/>
    </row>
    <row r="264" spans="1:47">
      <c r="A264" s="148"/>
      <c r="B264" s="158"/>
      <c r="C264" s="155"/>
      <c r="D264" s="7"/>
      <c r="E264" s="7"/>
      <c r="F264" s="7"/>
      <c r="G264" s="7"/>
      <c r="H264" s="7"/>
      <c r="I264" s="7"/>
      <c r="J264" s="7"/>
      <c r="K264" s="7"/>
      <c r="L264" s="7"/>
      <c r="M264" s="7"/>
      <c r="N264" s="7"/>
      <c r="O264" s="7"/>
      <c r="P264" s="7"/>
      <c r="Q264" s="7"/>
      <c r="R264" s="148"/>
      <c r="S264" s="7"/>
      <c r="T264" s="7"/>
      <c r="U264" s="7"/>
      <c r="V264" s="7"/>
      <c r="W264" s="7"/>
      <c r="X264" s="7"/>
      <c r="Y264" s="7"/>
      <c r="Z264" s="7"/>
      <c r="AA264" s="7"/>
      <c r="AB264" s="7"/>
      <c r="AC264" s="7"/>
      <c r="AD264" s="7"/>
      <c r="AE264" s="7"/>
      <c r="AF264" s="7"/>
      <c r="AG264" s="7"/>
      <c r="AH264" s="7"/>
      <c r="AI264" s="7"/>
      <c r="AJ264" s="7"/>
      <c r="AK264" s="7"/>
      <c r="AL264" s="7"/>
      <c r="AM264" s="7"/>
      <c r="AN264" s="7"/>
      <c r="AO264" s="7"/>
      <c r="AP264" s="7"/>
      <c r="AQ264" s="7"/>
      <c r="AR264" s="7"/>
      <c r="AS264" s="7"/>
      <c r="AT264" s="7"/>
      <c r="AU264" s="229"/>
    </row>
    <row r="265" spans="1:47">
      <c r="A265" s="148"/>
      <c r="B265" s="158"/>
      <c r="C265" s="155"/>
      <c r="D265" s="7"/>
      <c r="E265" s="7"/>
      <c r="F265" s="7"/>
      <c r="G265" s="7"/>
      <c r="H265" s="7"/>
      <c r="I265" s="7"/>
      <c r="J265" s="7"/>
      <c r="K265" s="7"/>
      <c r="L265" s="7"/>
      <c r="M265" s="7"/>
      <c r="N265" s="7"/>
      <c r="O265" s="7"/>
      <c r="P265" s="7"/>
      <c r="Q265" s="7"/>
      <c r="R265" s="148"/>
      <c r="S265" s="7"/>
      <c r="T265" s="7"/>
      <c r="U265" s="7"/>
      <c r="V265" s="7"/>
      <c r="W265" s="7"/>
      <c r="X265" s="7"/>
      <c r="Y265" s="7"/>
      <c r="Z265" s="7"/>
      <c r="AA265" s="7"/>
      <c r="AB265" s="7"/>
      <c r="AC265" s="7"/>
      <c r="AD265" s="7"/>
      <c r="AE265" s="7"/>
      <c r="AF265" s="7"/>
      <c r="AG265" s="7"/>
      <c r="AH265" s="7"/>
      <c r="AI265" s="7"/>
      <c r="AJ265" s="7"/>
      <c r="AK265" s="7"/>
      <c r="AL265" s="7"/>
      <c r="AM265" s="7"/>
      <c r="AN265" s="7"/>
      <c r="AO265" s="7"/>
      <c r="AP265" s="7"/>
      <c r="AQ265" s="7"/>
      <c r="AR265" s="7"/>
      <c r="AS265" s="7"/>
      <c r="AT265" s="7"/>
      <c r="AU265" s="229"/>
    </row>
    <row r="266" spans="1:47">
      <c r="A266" s="148"/>
      <c r="B266" s="158"/>
      <c r="C266" s="155"/>
      <c r="D266" s="7"/>
      <c r="E266" s="7"/>
      <c r="F266" s="7"/>
      <c r="G266" s="7"/>
      <c r="H266" s="7"/>
      <c r="I266" s="7"/>
      <c r="J266" s="7"/>
      <c r="K266" s="7"/>
      <c r="L266" s="7"/>
      <c r="M266" s="7"/>
      <c r="N266" s="7"/>
      <c r="O266" s="7"/>
      <c r="P266" s="7"/>
      <c r="Q266" s="7"/>
      <c r="R266" s="148"/>
      <c r="S266" s="7"/>
      <c r="T266" s="7"/>
      <c r="U266" s="7"/>
      <c r="V266" s="7"/>
      <c r="W266" s="7"/>
      <c r="X266" s="7"/>
      <c r="Y266" s="7"/>
      <c r="Z266" s="7"/>
      <c r="AA266" s="7"/>
      <c r="AB266" s="7"/>
      <c r="AC266" s="7"/>
      <c r="AD266" s="7"/>
      <c r="AE266" s="7"/>
      <c r="AF266" s="7"/>
      <c r="AG266" s="7"/>
      <c r="AH266" s="7"/>
      <c r="AI266" s="7"/>
      <c r="AJ266" s="7"/>
      <c r="AK266" s="7"/>
      <c r="AL266" s="7"/>
      <c r="AM266" s="7"/>
      <c r="AN266" s="7"/>
      <c r="AO266" s="7"/>
      <c r="AP266" s="7"/>
      <c r="AQ266" s="7"/>
      <c r="AR266" s="7"/>
      <c r="AS266" s="7"/>
      <c r="AT266" s="7"/>
      <c r="AU266" s="229"/>
    </row>
    <row r="267" spans="1:47">
      <c r="A267" s="148"/>
      <c r="B267" s="158"/>
      <c r="C267" s="155"/>
      <c r="D267" s="7"/>
      <c r="E267" s="7"/>
      <c r="F267" s="7"/>
      <c r="G267" s="7"/>
      <c r="H267" s="7"/>
      <c r="I267" s="7"/>
      <c r="J267" s="7"/>
      <c r="K267" s="7"/>
      <c r="L267" s="7"/>
      <c r="M267" s="7"/>
      <c r="N267" s="7"/>
      <c r="O267" s="7"/>
      <c r="P267" s="7"/>
      <c r="Q267" s="7"/>
      <c r="R267" s="148"/>
      <c r="S267" s="7"/>
      <c r="T267" s="7"/>
      <c r="U267" s="7"/>
      <c r="V267" s="7"/>
      <c r="W267" s="7"/>
      <c r="X267" s="7"/>
      <c r="Y267" s="7"/>
      <c r="Z267" s="7"/>
      <c r="AA267" s="7"/>
      <c r="AB267" s="7"/>
      <c r="AC267" s="7"/>
      <c r="AD267" s="7"/>
      <c r="AE267" s="7"/>
      <c r="AF267" s="7"/>
      <c r="AG267" s="7"/>
      <c r="AH267" s="7"/>
      <c r="AI267" s="7"/>
      <c r="AJ267" s="7"/>
      <c r="AK267" s="7"/>
      <c r="AL267" s="7"/>
      <c r="AM267" s="7"/>
      <c r="AN267" s="7"/>
      <c r="AO267" s="7"/>
      <c r="AP267" s="7"/>
      <c r="AQ267" s="7"/>
      <c r="AR267" s="7"/>
      <c r="AS267" s="7"/>
      <c r="AT267" s="7"/>
      <c r="AU267" s="229"/>
    </row>
    <row r="268" spans="1:47">
      <c r="A268" s="148"/>
      <c r="B268" s="158"/>
      <c r="C268" s="155"/>
      <c r="D268" s="7"/>
      <c r="E268" s="7"/>
      <c r="F268" s="7"/>
      <c r="G268" s="7"/>
      <c r="H268" s="7"/>
      <c r="I268" s="7"/>
      <c r="J268" s="7"/>
      <c r="K268" s="7"/>
      <c r="L268" s="7"/>
      <c r="M268" s="7"/>
      <c r="N268" s="7"/>
      <c r="O268" s="7"/>
      <c r="P268" s="7"/>
      <c r="Q268" s="7"/>
      <c r="R268" s="148"/>
      <c r="S268" s="7"/>
      <c r="T268" s="7"/>
      <c r="U268" s="7"/>
      <c r="V268" s="7"/>
      <c r="W268" s="7"/>
      <c r="X268" s="7"/>
      <c r="Y268" s="7"/>
      <c r="Z268" s="7"/>
      <c r="AA268" s="7"/>
      <c r="AB268" s="7"/>
      <c r="AC268" s="7"/>
      <c r="AD268" s="7"/>
      <c r="AE268" s="7"/>
      <c r="AF268" s="7"/>
      <c r="AG268" s="7"/>
      <c r="AH268" s="7"/>
      <c r="AI268" s="7"/>
      <c r="AJ268" s="7"/>
      <c r="AK268" s="7"/>
      <c r="AL268" s="7"/>
      <c r="AM268" s="7"/>
      <c r="AN268" s="7"/>
      <c r="AO268" s="7"/>
      <c r="AP268" s="7"/>
      <c r="AQ268" s="7"/>
      <c r="AR268" s="7"/>
      <c r="AS268" s="7"/>
      <c r="AT268" s="7"/>
      <c r="AU268" s="229"/>
    </row>
    <row r="269" spans="1:47">
      <c r="A269" s="148"/>
      <c r="B269" s="158"/>
      <c r="C269" s="155"/>
      <c r="D269" s="7"/>
      <c r="E269" s="7"/>
      <c r="F269" s="7"/>
      <c r="G269" s="7"/>
      <c r="H269" s="7"/>
      <c r="I269" s="7"/>
      <c r="J269" s="7"/>
      <c r="K269" s="7"/>
      <c r="L269" s="7"/>
      <c r="M269" s="7"/>
      <c r="N269" s="7"/>
      <c r="O269" s="7"/>
      <c r="P269" s="7"/>
      <c r="Q269" s="7"/>
      <c r="R269" s="148"/>
      <c r="S269" s="7"/>
      <c r="T269" s="7"/>
      <c r="U269" s="7"/>
      <c r="V269" s="7"/>
      <c r="W269" s="7"/>
      <c r="X269" s="7"/>
      <c r="Y269" s="7"/>
      <c r="Z269" s="7"/>
      <c r="AA269" s="7"/>
      <c r="AB269" s="7"/>
      <c r="AC269" s="7"/>
      <c r="AD269" s="7"/>
      <c r="AE269" s="7"/>
      <c r="AF269" s="7"/>
      <c r="AG269" s="7"/>
      <c r="AH269" s="7"/>
      <c r="AI269" s="7"/>
      <c r="AJ269" s="7"/>
      <c r="AK269" s="7"/>
      <c r="AL269" s="7"/>
      <c r="AM269" s="7"/>
      <c r="AN269" s="7"/>
      <c r="AO269" s="7"/>
      <c r="AP269" s="7"/>
      <c r="AQ269" s="7"/>
      <c r="AR269" s="7"/>
      <c r="AS269" s="7"/>
      <c r="AT269" s="7"/>
      <c r="AU269" s="229"/>
    </row>
    <row r="270" spans="1:47">
      <c r="A270" s="148"/>
      <c r="B270" s="158"/>
      <c r="C270" s="155"/>
      <c r="D270" s="7"/>
      <c r="E270" s="7"/>
      <c r="F270" s="7"/>
      <c r="G270" s="7"/>
      <c r="H270" s="7"/>
      <c r="I270" s="7"/>
      <c r="J270" s="7"/>
      <c r="K270" s="7"/>
      <c r="L270" s="7"/>
      <c r="M270" s="7"/>
      <c r="N270" s="7"/>
      <c r="O270" s="7"/>
      <c r="P270" s="7"/>
      <c r="Q270" s="7"/>
      <c r="R270" s="148"/>
      <c r="S270" s="7"/>
      <c r="T270" s="7"/>
      <c r="U270" s="7"/>
      <c r="V270" s="7"/>
      <c r="W270" s="7"/>
      <c r="X270" s="7"/>
      <c r="Y270" s="7"/>
      <c r="Z270" s="7"/>
      <c r="AA270" s="7"/>
      <c r="AB270" s="7"/>
      <c r="AC270" s="7"/>
      <c r="AD270" s="7"/>
      <c r="AE270" s="7"/>
      <c r="AF270" s="7"/>
      <c r="AG270" s="7"/>
      <c r="AH270" s="7"/>
      <c r="AI270" s="7"/>
      <c r="AJ270" s="7"/>
      <c r="AK270" s="7"/>
      <c r="AL270" s="7"/>
      <c r="AM270" s="7"/>
      <c r="AN270" s="7"/>
      <c r="AO270" s="7"/>
      <c r="AP270" s="7"/>
      <c r="AQ270" s="7"/>
      <c r="AR270" s="7"/>
      <c r="AS270" s="7"/>
      <c r="AT270" s="7"/>
      <c r="AU270" s="229"/>
    </row>
    <row r="271" spans="1:47">
      <c r="A271" s="148"/>
      <c r="B271" s="158"/>
      <c r="C271" s="155"/>
      <c r="D271" s="7"/>
      <c r="E271" s="7"/>
      <c r="F271" s="7"/>
      <c r="G271" s="7"/>
      <c r="H271" s="7"/>
      <c r="I271" s="7"/>
      <c r="J271" s="7"/>
      <c r="K271" s="7"/>
      <c r="L271" s="7"/>
      <c r="M271" s="7"/>
      <c r="N271" s="7"/>
      <c r="O271" s="7"/>
      <c r="P271" s="7"/>
      <c r="Q271" s="7"/>
      <c r="R271" s="148"/>
      <c r="S271" s="7"/>
      <c r="T271" s="7"/>
      <c r="U271" s="7"/>
      <c r="V271" s="7"/>
      <c r="W271" s="7"/>
      <c r="X271" s="7"/>
      <c r="Y271" s="7"/>
      <c r="Z271" s="7"/>
      <c r="AA271" s="7"/>
      <c r="AB271" s="7"/>
      <c r="AC271" s="7"/>
      <c r="AD271" s="7"/>
      <c r="AE271" s="7"/>
      <c r="AF271" s="7"/>
      <c r="AG271" s="7"/>
      <c r="AH271" s="7"/>
      <c r="AI271" s="7"/>
      <c r="AJ271" s="7"/>
      <c r="AK271" s="7"/>
      <c r="AL271" s="7"/>
      <c r="AM271" s="7"/>
      <c r="AN271" s="7"/>
      <c r="AO271" s="7"/>
      <c r="AP271" s="7"/>
      <c r="AQ271" s="7"/>
      <c r="AR271" s="7"/>
      <c r="AS271" s="7"/>
      <c r="AT271" s="7"/>
      <c r="AU271" s="229"/>
    </row>
    <row r="272" spans="1:47">
      <c r="A272" s="148"/>
      <c r="B272" s="158"/>
      <c r="C272" s="155"/>
      <c r="D272" s="7"/>
      <c r="E272" s="7"/>
      <c r="F272" s="7"/>
      <c r="G272" s="7"/>
      <c r="H272" s="7"/>
      <c r="I272" s="7"/>
      <c r="J272" s="7"/>
      <c r="K272" s="7"/>
      <c r="L272" s="7"/>
      <c r="M272" s="7"/>
      <c r="N272" s="7"/>
      <c r="O272" s="7"/>
      <c r="P272" s="7"/>
      <c r="Q272" s="7"/>
      <c r="R272" s="148"/>
      <c r="S272" s="7"/>
      <c r="T272" s="7"/>
      <c r="U272" s="7"/>
      <c r="V272" s="7"/>
      <c r="W272" s="7"/>
      <c r="X272" s="7"/>
      <c r="Y272" s="7"/>
      <c r="Z272" s="7"/>
      <c r="AA272" s="7"/>
      <c r="AB272" s="7"/>
      <c r="AC272" s="7"/>
      <c r="AD272" s="7"/>
      <c r="AE272" s="7"/>
      <c r="AF272" s="7"/>
      <c r="AG272" s="7"/>
      <c r="AH272" s="7"/>
      <c r="AI272" s="7"/>
      <c r="AJ272" s="7"/>
      <c r="AK272" s="7"/>
      <c r="AL272" s="7"/>
      <c r="AM272" s="7"/>
      <c r="AN272" s="7"/>
      <c r="AO272" s="7"/>
      <c r="AP272" s="7"/>
      <c r="AQ272" s="7"/>
      <c r="AR272" s="7"/>
      <c r="AS272" s="7"/>
      <c r="AT272" s="7"/>
      <c r="AU272" s="229"/>
    </row>
    <row r="273" spans="1:47">
      <c r="A273" s="148"/>
      <c r="B273" s="158"/>
      <c r="C273" s="155"/>
      <c r="D273" s="7"/>
      <c r="E273" s="7"/>
      <c r="F273" s="7"/>
      <c r="G273" s="7"/>
      <c r="H273" s="7"/>
      <c r="I273" s="7"/>
      <c r="J273" s="7"/>
      <c r="K273" s="7"/>
      <c r="L273" s="7"/>
      <c r="M273" s="7"/>
      <c r="N273" s="7"/>
      <c r="O273" s="7"/>
      <c r="P273" s="7"/>
      <c r="Q273" s="7"/>
      <c r="R273" s="148"/>
      <c r="S273" s="7"/>
      <c r="T273" s="7"/>
      <c r="U273" s="7"/>
      <c r="V273" s="7"/>
      <c r="W273" s="7"/>
      <c r="X273" s="7"/>
      <c r="Y273" s="7"/>
      <c r="Z273" s="7"/>
      <c r="AA273" s="7"/>
      <c r="AB273" s="7"/>
      <c r="AC273" s="7"/>
      <c r="AD273" s="7"/>
      <c r="AE273" s="7"/>
      <c r="AF273" s="7"/>
      <c r="AG273" s="7"/>
      <c r="AH273" s="7"/>
      <c r="AI273" s="7"/>
      <c r="AJ273" s="7"/>
      <c r="AK273" s="7"/>
      <c r="AL273" s="7"/>
      <c r="AM273" s="7"/>
      <c r="AN273" s="7"/>
      <c r="AO273" s="7"/>
      <c r="AP273" s="7"/>
      <c r="AQ273" s="7"/>
      <c r="AR273" s="7"/>
      <c r="AS273" s="7"/>
      <c r="AT273" s="7"/>
      <c r="AU273" s="229"/>
    </row>
    <row r="274" spans="1:47">
      <c r="A274" s="148"/>
      <c r="B274" s="158"/>
      <c r="C274" s="155"/>
      <c r="D274" s="7"/>
      <c r="E274" s="7"/>
      <c r="F274" s="7"/>
      <c r="G274" s="7"/>
      <c r="H274" s="7"/>
      <c r="I274" s="7"/>
      <c r="J274" s="7"/>
      <c r="K274" s="7"/>
      <c r="L274" s="7"/>
      <c r="M274" s="7"/>
      <c r="N274" s="7"/>
      <c r="O274" s="7"/>
      <c r="P274" s="7"/>
      <c r="Q274" s="7"/>
      <c r="R274" s="148"/>
      <c r="S274" s="7"/>
      <c r="T274" s="7"/>
      <c r="U274" s="7"/>
      <c r="V274" s="7"/>
      <c r="W274" s="7"/>
      <c r="X274" s="7"/>
      <c r="Y274" s="7"/>
      <c r="Z274" s="7"/>
      <c r="AA274" s="7"/>
      <c r="AB274" s="7"/>
      <c r="AC274" s="7"/>
      <c r="AD274" s="7"/>
      <c r="AE274" s="7"/>
      <c r="AF274" s="7"/>
      <c r="AG274" s="7"/>
      <c r="AH274" s="7"/>
      <c r="AI274" s="7"/>
      <c r="AJ274" s="7"/>
      <c r="AK274" s="7"/>
      <c r="AL274" s="7"/>
      <c r="AM274" s="7"/>
      <c r="AN274" s="7"/>
      <c r="AO274" s="7"/>
      <c r="AP274" s="7"/>
      <c r="AQ274" s="7"/>
      <c r="AR274" s="7"/>
      <c r="AS274" s="7"/>
      <c r="AT274" s="7"/>
      <c r="AU274" s="229"/>
    </row>
    <row r="275" spans="1:47">
      <c r="A275" s="148"/>
      <c r="B275" s="158"/>
      <c r="C275" s="155"/>
      <c r="D275" s="7"/>
      <c r="E275" s="7"/>
      <c r="F275" s="7"/>
      <c r="G275" s="7"/>
      <c r="H275" s="7"/>
      <c r="I275" s="7"/>
      <c r="J275" s="7"/>
      <c r="K275" s="7"/>
      <c r="L275" s="7"/>
      <c r="M275" s="7"/>
      <c r="N275" s="7"/>
      <c r="O275" s="7"/>
      <c r="P275" s="7"/>
      <c r="Q275" s="7"/>
      <c r="R275" s="148"/>
      <c r="S275" s="7"/>
      <c r="T275" s="7"/>
      <c r="U275" s="7"/>
      <c r="V275" s="7"/>
      <c r="W275" s="7"/>
      <c r="X275" s="7"/>
      <c r="Y275" s="7"/>
      <c r="Z275" s="7"/>
      <c r="AA275" s="7"/>
      <c r="AB275" s="7"/>
      <c r="AC275" s="7"/>
      <c r="AD275" s="7"/>
      <c r="AE275" s="7"/>
      <c r="AF275" s="7"/>
      <c r="AG275" s="7"/>
      <c r="AH275" s="7"/>
      <c r="AI275" s="7"/>
      <c r="AJ275" s="7"/>
      <c r="AK275" s="7"/>
      <c r="AL275" s="7"/>
      <c r="AM275" s="7"/>
      <c r="AN275" s="7"/>
      <c r="AO275" s="7"/>
      <c r="AP275" s="7"/>
      <c r="AQ275" s="7"/>
      <c r="AR275" s="7"/>
      <c r="AS275" s="7"/>
      <c r="AT275" s="7"/>
      <c r="AU275" s="229"/>
    </row>
    <row r="276" spans="1:47">
      <c r="A276" s="148"/>
      <c r="B276" s="158"/>
      <c r="C276" s="155"/>
      <c r="D276" s="7"/>
      <c r="E276" s="7"/>
      <c r="F276" s="7"/>
      <c r="G276" s="7"/>
      <c r="H276" s="7"/>
      <c r="I276" s="7"/>
      <c r="J276" s="7"/>
      <c r="K276" s="7"/>
      <c r="L276" s="7"/>
      <c r="M276" s="7"/>
      <c r="N276" s="7"/>
      <c r="O276" s="7"/>
      <c r="P276" s="7"/>
      <c r="Q276" s="7"/>
      <c r="R276" s="148"/>
      <c r="S276" s="7"/>
      <c r="T276" s="7"/>
      <c r="U276" s="7"/>
      <c r="V276" s="7"/>
      <c r="W276" s="7"/>
      <c r="X276" s="7"/>
      <c r="Y276" s="7"/>
      <c r="Z276" s="7"/>
      <c r="AA276" s="7"/>
      <c r="AB276" s="7"/>
      <c r="AC276" s="7"/>
      <c r="AD276" s="7"/>
      <c r="AE276" s="7"/>
      <c r="AF276" s="7"/>
      <c r="AG276" s="7"/>
      <c r="AH276" s="7"/>
      <c r="AI276" s="7"/>
      <c r="AJ276" s="7"/>
      <c r="AK276" s="7"/>
      <c r="AL276" s="7"/>
      <c r="AM276" s="7"/>
      <c r="AN276" s="7"/>
      <c r="AO276" s="7"/>
      <c r="AP276" s="7"/>
      <c r="AQ276" s="7"/>
      <c r="AR276" s="7"/>
      <c r="AS276" s="7"/>
      <c r="AT276" s="7"/>
      <c r="AU276" s="229"/>
    </row>
    <row r="277" spans="1:47">
      <c r="A277" s="148"/>
      <c r="B277" s="158"/>
      <c r="C277" s="155"/>
      <c r="D277" s="7"/>
      <c r="E277" s="7"/>
      <c r="F277" s="7"/>
      <c r="G277" s="7"/>
      <c r="H277" s="7"/>
      <c r="I277" s="7"/>
      <c r="J277" s="7"/>
      <c r="K277" s="7"/>
      <c r="L277" s="7"/>
      <c r="M277" s="7"/>
      <c r="N277" s="7"/>
      <c r="O277" s="7"/>
      <c r="P277" s="7"/>
      <c r="Q277" s="7"/>
      <c r="R277" s="148"/>
      <c r="S277" s="7"/>
      <c r="T277" s="7"/>
      <c r="U277" s="7"/>
      <c r="V277" s="7"/>
      <c r="W277" s="7"/>
      <c r="X277" s="7"/>
      <c r="Y277" s="7"/>
      <c r="Z277" s="7"/>
      <c r="AA277" s="7"/>
      <c r="AB277" s="7"/>
      <c r="AC277" s="7"/>
      <c r="AD277" s="7"/>
      <c r="AE277" s="7"/>
      <c r="AF277" s="7"/>
      <c r="AG277" s="7"/>
      <c r="AH277" s="7"/>
      <c r="AI277" s="7"/>
      <c r="AJ277" s="7"/>
      <c r="AK277" s="7"/>
      <c r="AL277" s="7"/>
      <c r="AM277" s="7"/>
      <c r="AN277" s="7"/>
      <c r="AO277" s="7"/>
      <c r="AP277" s="7"/>
      <c r="AQ277" s="7"/>
      <c r="AR277" s="7"/>
      <c r="AS277" s="7"/>
      <c r="AT277" s="7"/>
      <c r="AU277" s="229"/>
    </row>
    <row r="278" spans="1:47">
      <c r="A278" s="148"/>
      <c r="B278" s="158"/>
      <c r="C278" s="155"/>
      <c r="D278" s="7"/>
      <c r="E278" s="7"/>
      <c r="F278" s="7"/>
      <c r="G278" s="7"/>
      <c r="H278" s="7"/>
      <c r="I278" s="7"/>
      <c r="J278" s="7"/>
      <c r="K278" s="7"/>
      <c r="L278" s="7"/>
      <c r="M278" s="7"/>
      <c r="N278" s="7"/>
      <c r="O278" s="7"/>
      <c r="P278" s="7"/>
      <c r="Q278" s="7"/>
      <c r="R278" s="148"/>
      <c r="S278" s="7"/>
      <c r="T278" s="7"/>
      <c r="U278" s="7"/>
      <c r="V278" s="7"/>
      <c r="W278" s="7"/>
      <c r="X278" s="7"/>
      <c r="Y278" s="7"/>
      <c r="Z278" s="7"/>
      <c r="AA278" s="7"/>
      <c r="AB278" s="7"/>
      <c r="AC278" s="7"/>
      <c r="AD278" s="7"/>
      <c r="AE278" s="7"/>
      <c r="AF278" s="7"/>
      <c r="AG278" s="7"/>
      <c r="AH278" s="7"/>
      <c r="AI278" s="7"/>
      <c r="AJ278" s="7"/>
      <c r="AK278" s="7"/>
      <c r="AL278" s="7"/>
      <c r="AM278" s="7"/>
      <c r="AN278" s="7"/>
      <c r="AO278" s="7"/>
      <c r="AP278" s="7"/>
      <c r="AQ278" s="7"/>
      <c r="AR278" s="7"/>
      <c r="AS278" s="7"/>
      <c r="AT278" s="7"/>
      <c r="AU278" s="229"/>
    </row>
    <row r="279" spans="1:47">
      <c r="A279" s="148"/>
      <c r="B279" s="158"/>
      <c r="C279" s="155"/>
      <c r="D279" s="7"/>
      <c r="E279" s="7"/>
      <c r="F279" s="7"/>
      <c r="G279" s="7"/>
      <c r="H279" s="7"/>
      <c r="I279" s="7"/>
      <c r="J279" s="7"/>
      <c r="K279" s="7"/>
      <c r="L279" s="7"/>
      <c r="M279" s="7"/>
      <c r="N279" s="7"/>
      <c r="O279" s="7"/>
      <c r="P279" s="7"/>
      <c r="Q279" s="7"/>
      <c r="R279" s="148"/>
      <c r="S279" s="7"/>
      <c r="T279" s="7"/>
      <c r="U279" s="7"/>
      <c r="V279" s="7"/>
      <c r="W279" s="7"/>
      <c r="X279" s="7"/>
      <c r="Y279" s="7"/>
      <c r="Z279" s="7"/>
      <c r="AA279" s="7"/>
      <c r="AB279" s="7"/>
      <c r="AC279" s="7"/>
      <c r="AD279" s="7"/>
      <c r="AE279" s="7"/>
      <c r="AF279" s="7"/>
      <c r="AG279" s="7"/>
      <c r="AH279" s="7"/>
      <c r="AI279" s="7"/>
      <c r="AJ279" s="7"/>
      <c r="AK279" s="7"/>
      <c r="AL279" s="7"/>
      <c r="AM279" s="7"/>
      <c r="AN279" s="7"/>
      <c r="AO279" s="7"/>
      <c r="AP279" s="7"/>
      <c r="AQ279" s="7"/>
      <c r="AR279" s="7"/>
      <c r="AS279" s="7"/>
      <c r="AT279" s="7"/>
      <c r="AU279" s="229"/>
    </row>
    <row r="280" spans="1:47">
      <c r="A280" s="148"/>
      <c r="B280" s="158"/>
      <c r="C280" s="155"/>
      <c r="D280" s="7"/>
      <c r="E280" s="7"/>
      <c r="F280" s="7"/>
      <c r="G280" s="7"/>
      <c r="H280" s="7"/>
      <c r="I280" s="7"/>
      <c r="J280" s="7"/>
      <c r="K280" s="7"/>
      <c r="L280" s="7"/>
      <c r="M280" s="7"/>
      <c r="N280" s="7"/>
      <c r="O280" s="7"/>
      <c r="P280" s="7"/>
      <c r="Q280" s="7"/>
      <c r="R280" s="148"/>
      <c r="S280" s="7"/>
      <c r="T280" s="7"/>
      <c r="U280" s="7"/>
      <c r="V280" s="7"/>
      <c r="W280" s="7"/>
      <c r="X280" s="7"/>
      <c r="Y280" s="7"/>
      <c r="Z280" s="7"/>
      <c r="AA280" s="7"/>
      <c r="AB280" s="7"/>
      <c r="AC280" s="7"/>
      <c r="AD280" s="7"/>
      <c r="AE280" s="7"/>
      <c r="AF280" s="7"/>
      <c r="AG280" s="7"/>
      <c r="AH280" s="7"/>
      <c r="AI280" s="7"/>
      <c r="AJ280" s="7"/>
      <c r="AK280" s="7"/>
      <c r="AL280" s="7"/>
      <c r="AM280" s="7"/>
      <c r="AN280" s="7"/>
      <c r="AO280" s="7"/>
      <c r="AP280" s="7"/>
      <c r="AQ280" s="7"/>
      <c r="AR280" s="7"/>
      <c r="AS280" s="7"/>
      <c r="AT280" s="7"/>
      <c r="AU280" s="229"/>
    </row>
    <row r="281" spans="1:47">
      <c r="A281" s="148"/>
      <c r="B281" s="158"/>
      <c r="C281" s="155"/>
      <c r="D281" s="7"/>
      <c r="E281" s="7"/>
      <c r="F281" s="7"/>
      <c r="G281" s="7"/>
      <c r="H281" s="7"/>
      <c r="I281" s="7"/>
      <c r="J281" s="7"/>
      <c r="K281" s="7"/>
      <c r="L281" s="7"/>
      <c r="M281" s="7"/>
      <c r="N281" s="7"/>
      <c r="O281" s="7"/>
      <c r="P281" s="7"/>
      <c r="Q281" s="7"/>
      <c r="R281" s="148"/>
      <c r="S281" s="7"/>
      <c r="T281" s="7"/>
      <c r="U281" s="7"/>
      <c r="V281" s="7"/>
      <c r="W281" s="7"/>
      <c r="X281" s="7"/>
      <c r="Y281" s="7"/>
      <c r="Z281" s="7"/>
      <c r="AA281" s="7"/>
      <c r="AB281" s="7"/>
      <c r="AC281" s="7"/>
      <c r="AD281" s="7"/>
      <c r="AE281" s="7"/>
      <c r="AF281" s="7"/>
      <c r="AG281" s="7"/>
      <c r="AH281" s="7"/>
      <c r="AI281" s="7"/>
      <c r="AJ281" s="7"/>
      <c r="AK281" s="7"/>
      <c r="AL281" s="7"/>
      <c r="AM281" s="7"/>
      <c r="AN281" s="7"/>
      <c r="AO281" s="7"/>
      <c r="AP281" s="7"/>
      <c r="AQ281" s="7"/>
      <c r="AR281" s="7"/>
      <c r="AS281" s="7"/>
      <c r="AT281" s="7"/>
      <c r="AU281" s="229"/>
    </row>
    <row r="282" spans="1:47">
      <c r="A282" s="148"/>
      <c r="B282" s="158"/>
      <c r="C282" s="155"/>
      <c r="D282" s="7"/>
      <c r="E282" s="7"/>
      <c r="F282" s="7"/>
      <c r="G282" s="7"/>
      <c r="H282" s="7"/>
      <c r="I282" s="7"/>
      <c r="J282" s="7"/>
      <c r="K282" s="7"/>
      <c r="L282" s="7"/>
      <c r="M282" s="7"/>
      <c r="N282" s="7"/>
      <c r="O282" s="7"/>
      <c r="P282" s="7"/>
      <c r="Q282" s="7"/>
      <c r="R282" s="148"/>
      <c r="S282" s="7"/>
      <c r="T282" s="7"/>
      <c r="U282" s="7"/>
      <c r="V282" s="7"/>
      <c r="W282" s="7"/>
      <c r="X282" s="7"/>
      <c r="Y282" s="7"/>
      <c r="Z282" s="7"/>
      <c r="AA282" s="7"/>
      <c r="AB282" s="7"/>
      <c r="AC282" s="7"/>
      <c r="AD282" s="7"/>
      <c r="AE282" s="7"/>
      <c r="AF282" s="7"/>
      <c r="AG282" s="7"/>
      <c r="AH282" s="7"/>
      <c r="AI282" s="7"/>
      <c r="AJ282" s="7"/>
      <c r="AK282" s="7"/>
      <c r="AL282" s="7"/>
      <c r="AM282" s="7"/>
      <c r="AN282" s="7"/>
      <c r="AO282" s="7"/>
      <c r="AP282" s="7"/>
      <c r="AQ282" s="7"/>
      <c r="AR282" s="7"/>
      <c r="AS282" s="7"/>
      <c r="AT282" s="7"/>
      <c r="AU282" s="229"/>
    </row>
  </sheetData>
  <pageMargins left="0.7" right="0.7" top="0.75" bottom="0.75" header="0.3" footer="0.3"/>
  <pageSetup paperSize="9" orientation="portrait" horizontalDpi="1200" verticalDpi="0" r:id="rId1"/>
</worksheet>
</file>

<file path=xl/worksheets/sheet2.xml><?xml version="1.0" encoding="utf-8"?>
<worksheet xmlns="http://schemas.openxmlformats.org/spreadsheetml/2006/main" xmlns:r="http://schemas.openxmlformats.org/officeDocument/2006/relationships">
  <dimension ref="A1"/>
  <sheetViews>
    <sheetView workbookViewId="0"/>
  </sheetViews>
  <sheetFormatPr defaultRowHeight="15"/>
  <sheetData/>
  <pageMargins left="0.7" right="0.7" top="0.75" bottom="0.75" header="0.3" footer="0.3"/>
</worksheet>
</file>

<file path=xl/worksheets/sheet3.xml><?xml version="1.0" encoding="utf-8"?>
<worksheet xmlns="http://schemas.openxmlformats.org/spreadsheetml/2006/main" xmlns:r="http://schemas.openxmlformats.org/officeDocument/2006/relationships">
  <dimension ref="A1"/>
  <sheetViews>
    <sheetView workbookViewId="0"/>
  </sheetViews>
  <sheetFormatPr defaultRowHeight="15"/>
  <sheetData/>
  <pageMargins left="0.7" right="0.7" top="0.75" bottom="0.75" header="0.3" footer="0.3"/>
</worksheet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Delovni listi</vt:lpstr>
      </vt:variant>
      <vt:variant>
        <vt:i4>3</vt:i4>
      </vt:variant>
    </vt:vector>
  </HeadingPairs>
  <TitlesOfParts>
    <vt:vector size="3" baseType="lpstr">
      <vt:lpstr>List1</vt:lpstr>
      <vt:lpstr>List2</vt:lpstr>
      <vt:lpstr>List3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Bnote</dc:creator>
  <cp:lastModifiedBy>Bnote</cp:lastModifiedBy>
  <dcterms:created xsi:type="dcterms:W3CDTF">2015-02-27T05:44:24Z</dcterms:created>
  <dcterms:modified xsi:type="dcterms:W3CDTF">2015-04-11T16:55:03Z</dcterms:modified>
</cp:coreProperties>
</file>